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_rels/notesSlide16.xml.rels" ContentType="application/vnd.openxmlformats-package.relationships+xml"/>
  <Override PartName="/ppt/notesSlides/_rels/notesSlide7.xml.rels" ContentType="application/vnd.openxmlformats-package.relationships+xml"/>
  <Override PartName="/ppt/notesSlides/_rels/notesSlide53.xml.rels" ContentType="application/vnd.openxmlformats-package.relationships+xml"/>
  <Override PartName="/ppt/notesSlides/_rels/notesSlide47.xml.rels" ContentType="application/vnd.openxmlformats-package.relationships+xml"/>
  <Override PartName="/ppt/notesSlides/_rels/notesSlide10.xml.rels" ContentType="application/vnd.openxmlformats-package.relationships+xml"/>
  <Override PartName="/ppt/notesSlides/_rels/notesSlide17.xml.rels" ContentType="application/vnd.openxmlformats-package.relationships+xml"/>
  <Override PartName="/ppt/notesSlides/_rels/notesSlide11.xml.rels" ContentType="application/vnd.openxmlformats-package.relationships+xml"/>
  <Override PartName="/ppt/notesSlides/_rels/notesSlide61.xml.rels" ContentType="application/vnd.openxmlformats-package.relationships+xml"/>
  <Override PartName="/ppt/notesSlides/_rels/notesSlide52.xml.rels" ContentType="application/vnd.openxmlformats-package.relationships+xml"/>
  <Override PartName="/ppt/notesSlides/_rels/notesSlide48.xml.rels" ContentType="application/vnd.openxmlformats-package.relationships+xml"/>
  <Override PartName="/ppt/notesSlides/_rels/notesSlide4.xml.rels" ContentType="application/vnd.openxmlformats-package.relationships+xml"/>
  <Override PartName="/ppt/notesSlides/_rels/notesSlide44.xml.rels" ContentType="application/vnd.openxmlformats-package.relationships+xml"/>
  <Override PartName="/ppt/notesSlides/_rels/notesSlide45.xml.rels" ContentType="application/vnd.openxmlformats-package.relationships+xml"/>
  <Override PartName="/ppt/notesSlides/_rels/notesSlide5.xml.rels" ContentType="application/vnd.openxmlformats-package.relationships+xml"/>
  <Override PartName="/ppt/notesSlides/_rels/notesSlide12.xml.rels" ContentType="application/vnd.openxmlformats-package.relationships+xml"/>
  <Override PartName="/ppt/notesSlides/_rels/notesSlide46.xml.rels" ContentType="application/vnd.openxmlformats-package.relationships+xml"/>
  <Override PartName="/ppt/notesSlides/_rels/notesSlide9.xml.rels" ContentType="application/vnd.openxmlformats-package.relationships+xml"/>
  <Override PartName="/ppt/notesSlides/notesSlide45.xml" ContentType="application/vnd.openxmlformats-officedocument.presentationml.notesSlide+xml"/>
  <Override PartName="/ppt/notesSlides/notesSlide10.xml" ContentType="application/vnd.openxmlformats-officedocument.presentationml.notesSlide+xml"/>
  <Override PartName="/ppt/notesSlides/notesSlide44.xml" ContentType="application/vnd.openxmlformats-officedocument.presentationml.notesSlide+xml"/>
  <Override PartName="/ppt/notesSlides/notesSlide17.xml" ContentType="application/vnd.openxmlformats-officedocument.presentationml.notesSlide+xml"/>
  <Override PartName="/ppt/notesSlides/notesSlide61.xml" ContentType="application/vnd.openxmlformats-officedocument.presentationml.notesSlide+xml"/>
  <Override PartName="/ppt/notesSlides/notesSlide52.xml" ContentType="application/vnd.openxmlformats-officedocument.presentationml.notesSlide+xml"/>
  <Override PartName="/ppt/notesSlides/notesSlide4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46.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47.xml" ContentType="application/vnd.openxmlformats-officedocument.presentationml.notesSlide+xml"/>
  <Override PartName="/ppt/notesSlides/notesSlide9.xml" ContentType="application/vnd.openxmlformats-officedocument.presentationml.notesSlide+xml"/>
  <Override PartName="/ppt/notesSlides/notesSlide7.xml" ContentType="application/vnd.openxmlformats-officedocument.presentationml.notesSlide+xml"/>
  <Override PartName="/ppt/notesSlides/notesSlide53.xml" ContentType="application/vnd.openxmlformats-officedocument.presentationml.notesSlide+xml"/>
  <Override PartName="/ppt/notesSlides/notesSlide16.xml" ContentType="application/vnd.openxmlformats-officedocument.presentationml.notesSlide+xml"/>
  <Override PartName="/ppt/_rels/presentation.xml.rels" ContentType="application/vnd.openxmlformats-package.relationships+xml"/>
  <Override PartName="/ppt/media/image56.png" ContentType="image/png"/>
  <Override PartName="/ppt/media/image55.png" ContentType="image/png"/>
  <Override PartName="/ppt/media/image20.jpeg" ContentType="image/jpeg"/>
  <Override PartName="/ppt/media/image54.jpeg" ContentType="image/jpeg"/>
  <Override PartName="/ppt/media/image33.png" ContentType="image/png"/>
  <Override PartName="/ppt/media/image53.jpeg" ContentType="image/jpeg"/>
  <Override PartName="/ppt/media/image23.png" ContentType="image/png"/>
  <Override PartName="/ppt/media/image52.png" ContentType="image/png"/>
  <Override PartName="/ppt/media/image51.png" ContentType="image/png"/>
  <Override PartName="/ppt/media/image4.jpeg" ContentType="image/jpeg"/>
  <Override PartName="/ppt/media/image50.png" ContentType="image/png"/>
  <Override PartName="/ppt/media/image46.png" ContentType="image/png"/>
  <Override PartName="/ppt/media/image45.png" ContentType="image/png"/>
  <Override PartName="/ppt/media/image43.png" ContentType="image/png"/>
  <Override PartName="/ppt/media/image41.jpeg" ContentType="image/jpeg"/>
  <Override PartName="/ppt/media/image66.png" ContentType="image/png"/>
  <Override PartName="/ppt/media/image39.png" ContentType="image/png"/>
  <Override PartName="/ppt/media/image64.jpeg" ContentType="image/jpeg"/>
  <Override PartName="/ppt/media/image32.png" ContentType="image/png"/>
  <Override PartName="/ppt/media/image31.jpeg" ContentType="image/jpeg"/>
  <Override PartName="/ppt/media/image30.jpeg" ContentType="image/jpeg"/>
  <Override PartName="/ppt/media/image44.png" ContentType="image/png"/>
  <Override PartName="/ppt/media/image13.jpeg" ContentType="image/jpeg"/>
  <Override PartName="/ppt/media/image35.png" ContentType="image/png"/>
  <Override PartName="/ppt/media/image5.png" ContentType="image/png"/>
  <Override PartName="/ppt/media/image17.png" ContentType="image/png"/>
  <Override PartName="/ppt/media/image82.png" ContentType="image/png"/>
  <Override PartName="/ppt/media/image38.jpeg" ContentType="image/jpeg"/>
  <Override PartName="/ppt/media/image72.png" ContentType="image/png"/>
  <Override PartName="/ppt/media/image28.png" ContentType="image/png"/>
  <Override PartName="/ppt/media/image93.png" ContentType="image/png"/>
  <Override PartName="/ppt/media/image8.png" ContentType="image/png"/>
  <Override PartName="/ppt/media/image85.png" ContentType="image/png"/>
  <Override PartName="/ppt/media/image49.png" ContentType="image/png"/>
  <Override PartName="/ppt/media/image12.png" ContentType="image/png"/>
  <Override PartName="/ppt/media/image22.png" ContentType="image/png"/>
  <Override PartName="/ppt/media/image59.png" ContentType="image/png"/>
  <Override PartName="/ppt/media/image61.png" ContentType="image/png"/>
  <Override PartName="/ppt/media/image26.jpeg" ContentType="image/jpeg"/>
  <Override PartName="/ppt/media/image94.jpeg" ContentType="image/jpeg"/>
  <Override PartName="/ppt/media/image42.png" ContentType="image/png"/>
  <Override PartName="/ppt/media/image27.png" ContentType="image/png"/>
  <Override PartName="/ppt/media/image92.png" ContentType="image/png"/>
  <Override PartName="/ppt/media/image60.png" ContentType="image/png"/>
  <Override PartName="/ppt/media/image62.png" ContentType="image/png"/>
  <Override PartName="/ppt/media/image80.jpeg" ContentType="image/jpeg"/>
  <Override PartName="/ppt/media/image65.png" ContentType="image/png"/>
  <Override PartName="/ppt/media/image67.png" ContentType="image/png"/>
  <Override PartName="/ppt/media/image24.png" ContentType="image/png"/>
  <Override PartName="/ppt/media/image68.jpeg" ContentType="image/jpeg"/>
  <Override PartName="/ppt/media/image69.png" ContentType="image/png"/>
  <Override PartName="/ppt/media/image70.png" ContentType="image/png"/>
  <Override PartName="/ppt/media/image91.png" ContentType="image/png"/>
  <Override PartName="/ppt/media/image89.png" ContentType="image/png"/>
  <Override PartName="/ppt/media/image77.png" ContentType="image/png"/>
  <Override PartName="/ppt/media/image40.png" ContentType="image/png"/>
  <Override PartName="/ppt/media/image88.png" ContentType="image/png"/>
  <Override PartName="/ppt/media/image76.png" ContentType="image/png"/>
  <Override PartName="/ppt/media/image87.png" ContentType="image/png"/>
  <Override PartName="/ppt/media/image74.jpeg" ContentType="image/jpeg"/>
  <Override PartName="/ppt/media/image81.jpeg" ContentType="image/jpeg"/>
  <Override PartName="/ppt/media/image75.png" ContentType="image/png"/>
  <Override PartName="/ppt/media/image86.png" ContentType="image/png"/>
  <Override PartName="/ppt/media/image78.jpeg" ContentType="image/jpeg"/>
  <Override PartName="/ppt/media/image73.png" ContentType="image/png"/>
  <Override PartName="/ppt/media/image71.jpeg" ContentType="image/jpeg"/>
  <Override PartName="/ppt/media/image58.png" ContentType="image/png"/>
  <Override PartName="/ppt/media/image16.jpeg" ContentType="image/jpeg"/>
  <Override PartName="/ppt/media/image15.jpeg" ContentType="image/jpeg"/>
  <Override PartName="/ppt/media/image14.png" ContentType="image/png"/>
  <Override PartName="/ppt/media/image10.jpeg" ContentType="image/jpeg"/>
  <Override PartName="/ppt/media/image2.jpeg" ContentType="image/jpeg"/>
  <Override PartName="/ppt/media/image57.png" ContentType="image/png"/>
  <Override PartName="/ppt/media/image3.png" ContentType="image/png"/>
  <Override PartName="/ppt/media/image11.png" ContentType="image/png"/>
  <Override PartName="/ppt/media/image36.png" ContentType="image/png"/>
  <Override PartName="/ppt/media/image9.jpeg" ContentType="image/jpeg"/>
  <Override PartName="/ppt/media/image48.png" ContentType="image/png"/>
  <Override PartName="/ppt/media/image90.png" ContentType="image/png"/>
  <Override PartName="/ppt/media/image25.png" ContentType="image/png"/>
  <Override PartName="/ppt/media/image19.jpeg" ContentType="image/jpeg"/>
  <Override PartName="/ppt/media/image63.jpeg" ContentType="image/jpeg"/>
  <Override PartName="/ppt/media/image29.png" ContentType="image/png"/>
  <Override PartName="/ppt/media/image18.png" ContentType="image/png"/>
  <Override PartName="/ppt/media/image6.png" ContentType="image/png"/>
  <Override PartName="/ppt/media/image83.png" ContentType="image/png"/>
  <Override PartName="/ppt/media/image21.png" ContentType="image/png"/>
  <Override PartName="/ppt/media/image1.jpeg" ContentType="image/jpeg"/>
  <Override PartName="/ppt/media/image47.png" ContentType="image/png"/>
  <Override PartName="/ppt/media/image84.png" ContentType="image/png"/>
  <Override PartName="/ppt/media/image79.jpeg" ContentType="image/jpeg"/>
  <Override PartName="/ppt/media/image7.png" ContentType="image/png"/>
  <Override PartName="/ppt/media/image34.jpeg" ContentType="image/jpeg"/>
  <Override PartName="/ppt/media/image37.png" ContentType="image/png"/>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charts/chart3.xml" ContentType="application/vnd.openxmlformats-officedocument.drawingml.chart+xml"/>
  <Override PartName="/ppt/charts/chart4.xml" ContentType="application/vnd.openxmlformats-officedocument.drawingml.chart+xml"/>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9.xml" ContentType="application/vnd.openxmlformats-officedocument.presentationml.slide+xml"/>
  <Override PartName="/ppt/slides/slide61.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31.xml" ContentType="application/vnd.openxmlformats-officedocument.presentationml.slide+xml"/>
  <Override PartName="/ppt/slides/slide67.xml" ContentType="application/vnd.openxmlformats-officedocument.presentationml.slide+xml"/>
  <Override PartName="/ppt/slides/slide30.xml" ContentType="application/vnd.openxmlformats-officedocument.presentationml.slide+xml"/>
  <Override PartName="/ppt/slides/slide66.xml" ContentType="application/vnd.openxmlformats-officedocument.presentationml.slide+xml"/>
  <Override PartName="/ppt/slides/slide29.xml" ContentType="application/vnd.openxmlformats-officedocument.presentationml.slide+xml"/>
  <Override PartName="/ppt/slides/slide65.xml" ContentType="application/vnd.openxmlformats-officedocument.presentationml.slide+xml"/>
  <Override PartName="/ppt/slides/slide28.xml" ContentType="application/vnd.openxmlformats-officedocument.presentationml.slide+xml"/>
  <Override PartName="/ppt/slides/slide25.xml" ContentType="application/vnd.openxmlformats-officedocument.presentationml.slide+xml"/>
  <Override PartName="/ppt/slides/slide62.xml" ContentType="application/vnd.openxmlformats-officedocument.presentationml.slide+xml"/>
  <Override PartName="/ppt/slides/slide64.xml" ContentType="application/vnd.openxmlformats-officedocument.presentationml.slide+xml"/>
  <Override PartName="/ppt/slides/slide27.xml" ContentType="application/vnd.openxmlformats-officedocument.presentationml.slide+xml"/>
  <Override PartName="/ppt/slides/slide24.xml" ContentType="application/vnd.openxmlformats-officedocument.presentationml.slide+xml"/>
  <Override PartName="/ppt/slides/slide63.xml" ContentType="application/vnd.openxmlformats-officedocument.presentationml.slide+xml"/>
  <Override PartName="/ppt/slides/slide26.xml" ContentType="application/vnd.openxmlformats-officedocument.presentationml.slide+xml"/>
  <Override PartName="/ppt/slides/slide23.xml" ContentType="application/vnd.openxmlformats-officedocument.presentationml.slide+xml"/>
  <Override PartName="/ppt/slides/slide14.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_rels/slide4.xml.rels" ContentType="application/vnd.openxmlformats-package.relationships+xml"/>
  <Override PartName="/ppt/slides/_rels/slide47.xml.rels" ContentType="application/vnd.openxmlformats-package.relationships+xml"/>
  <Override PartName="/ppt/slides/_rels/slide63.xml.rels" ContentType="application/vnd.openxmlformats-package.relationships+xml"/>
  <Override PartName="/ppt/slides/_rels/slide60.xml.rels" ContentType="application/vnd.openxmlformats-package.relationships+xml"/>
  <Override PartName="/ppt/slides/_rels/slide56.xml.rels" ContentType="application/vnd.openxmlformats-package.relationships+xml"/>
  <Override PartName="/ppt/slides/_rels/slide59.xml.rels" ContentType="application/vnd.openxmlformats-package.relationships+xml"/>
  <Override PartName="/ppt/slides/_rels/slide10.xml.rels" ContentType="application/vnd.openxmlformats-package.relationships+xml"/>
  <Override PartName="/ppt/slides/_rels/slide66.xml.rels" ContentType="application/vnd.openxmlformats-package.relationships+xml"/>
  <Override PartName="/ppt/slides/_rels/slide27.xml.rels" ContentType="application/vnd.openxmlformats-package.relationships+xml"/>
  <Override PartName="/ppt/slides/_rels/slide36.xml.rels" ContentType="application/vnd.openxmlformats-package.relationships+xml"/>
  <Override PartName="/ppt/slides/_rels/slide4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2.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61.xml.rels" ContentType="application/vnd.openxmlformats-package.relationships+xml"/>
  <Override PartName="/ppt/slides/_rels/slide57.xml.rels" ContentType="application/vnd.openxmlformats-package.relationships+xml"/>
  <Override PartName="/ppt/slides/_rels/slide48.xml.rels" ContentType="application/vnd.openxmlformats-package.relationships+xml"/>
  <Override PartName="/ppt/slides/_rels/slide6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68.xml.rels" ContentType="application/vnd.openxmlformats-package.relationships+xml"/>
  <Override PartName="/ppt/slides/_rels/slide62.xml.rels" ContentType="application/vnd.openxmlformats-package.relationships+xml"/>
  <Override PartName="/ppt/slides/_rels/slide52.xml.rels" ContentType="application/vnd.openxmlformats-package.relationships+xml"/>
  <Override PartName="/ppt/slides/_rels/slide67.xml.rels" ContentType="application/vnd.openxmlformats-package.relationships+xml"/>
  <Override PartName="/ppt/slides/_rels/slide45.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38.xml.rels" ContentType="application/vnd.openxmlformats-package.relationships+xml"/>
  <Override PartName="/ppt/slides/_rels/slide13.xml.rels" ContentType="application/vnd.openxmlformats-package.relationships+xml"/>
  <Override PartName="/ppt/slides/_rels/slide23.xml.rels" ContentType="application/vnd.openxmlformats-package.relationships+xml"/>
  <Override PartName="/ppt/slides/_rels/slide19.xml.rels" ContentType="application/vnd.openxmlformats-package.relationships+xml"/>
  <Override PartName="/ppt/slides/_rels/slide58.xml.rels" ContentType="application/vnd.openxmlformats-package.relationships+xml"/>
  <Override PartName="/ppt/slides/_rels/slide65.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28.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2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39.xml.rels" ContentType="application/vnd.openxmlformats-package.relationships+xml"/>
  <Override PartName="/ppt/slides/_rels/slide25.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32.xml.rels" ContentType="application/vnd.openxmlformats-package.relationships+xml"/>
  <Override PartName="/ppt/slides/slide6.xml" ContentType="application/vnd.openxmlformats-officedocument.presentationml.slide+xml"/>
  <Override PartName="/ppt/slides/slide13.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presProps" Target="presProps.xml"/>
</Relationships>
</file>

<file path=ppt/charts/chart3.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0" lang="en-US" sz="1862" spc="-1" strike="noStrike">
                <a:solidFill>
                  <a:srgbClr val="595959"/>
                </a:solidFill>
                <a:latin typeface="Gill Sans MT"/>
              </a:defRPr>
            </a:pPr>
            <a:r>
              <a:rPr b="0" lang="en-US" sz="1862" spc="-1" strike="noStrike">
                <a:solidFill>
                  <a:srgbClr val="595959"/>
                </a:solidFill>
                <a:latin typeface="Gill Sans MT"/>
              </a:rPr>
              <a:t>Chart Title</a:t>
            </a:r>
          </a:p>
        </c:rich>
      </c:tx>
      <c:overlay val="0"/>
      <c:spPr>
        <a:noFill/>
        <a:ln w="0">
          <a:noFill/>
        </a:ln>
      </c:spPr>
    </c:title>
    <c:autoTitleDeleted val="0"/>
    <c:plotArea>
      <c:barChart>
        <c:barDir val="col"/>
        <c:grouping val="clustered"/>
        <c:varyColors val="0"/>
        <c:ser>
          <c:idx val="0"/>
          <c:order val="0"/>
          <c:tx>
            <c:strRef>
              <c:f>label 0</c:f>
              <c:strCache>
                <c:ptCount val="1"/>
                <c:pt idx="0">
                  <c:v>Proposed Work</c:v>
                </c:pt>
              </c:strCache>
            </c:strRef>
          </c:tx>
          <c:spPr>
            <a:solidFill>
              <a:srgbClr val="4472c4"/>
            </a:solidFill>
            <a:ln w="0">
              <a:noFill/>
            </a:ln>
          </c:spPr>
          <c:invertIfNegative val="0"/>
          <c:dLbls>
            <c:txPr>
              <a:bodyPr wrap="square"/>
              <a:lstStyle/>
              <a:p>
                <a:pPr>
                  <a:defRPr b="0" sz="1000" spc="-1" strike="noStrike">
                    <a:solidFill>
                      <a:srgbClr val="000000"/>
                    </a:solidFill>
                    <a:latin typeface="Gill Sans MT"/>
                  </a:defRPr>
                </a:pPr>
              </a:p>
            </c:txPr>
            <c:dLblPos val="outEnd"/>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4"/>
                <c:pt idx="0">
                  <c:v>precision</c:v>
                </c:pt>
                <c:pt idx="1">
                  <c:v>sensitivity</c:v>
                </c:pt>
                <c:pt idx="2">
                  <c:v>F1-score</c:v>
                </c:pt>
                <c:pt idx="3">
                  <c:v>accuracy</c:v>
                </c:pt>
              </c:strCache>
            </c:strRef>
          </c:cat>
          <c:val>
            <c:numRef>
              <c:f>0</c:f>
              <c:numCache>
                <c:formatCode>General</c:formatCode>
                <c:ptCount val="4"/>
                <c:pt idx="0">
                  <c:v>100</c:v>
                </c:pt>
                <c:pt idx="1">
                  <c:v>100</c:v>
                </c:pt>
                <c:pt idx="2">
                  <c:v>100</c:v>
                </c:pt>
                <c:pt idx="3">
                  <c:v>100</c:v>
                </c:pt>
              </c:numCache>
            </c:numRef>
          </c:val>
        </c:ser>
        <c:ser>
          <c:idx val="1"/>
          <c:order val="1"/>
          <c:tx>
            <c:strRef>
              <c:f>label 1</c:f>
              <c:strCache>
                <c:ptCount val="1"/>
                <c:pt idx="0">
                  <c:v>ResNet-34</c:v>
                </c:pt>
              </c:strCache>
            </c:strRef>
          </c:tx>
          <c:spPr>
            <a:solidFill>
              <a:srgbClr val="ed7d31"/>
            </a:solidFill>
            <a:ln w="0">
              <a:noFill/>
            </a:ln>
          </c:spPr>
          <c:invertIfNegative val="0"/>
          <c:dLbls>
            <c:txPr>
              <a:bodyPr wrap="square"/>
              <a:lstStyle/>
              <a:p>
                <a:pPr>
                  <a:defRPr b="0" sz="1000" spc="-1" strike="noStrike">
                    <a:solidFill>
                      <a:srgbClr val="000000"/>
                    </a:solidFill>
                    <a:latin typeface="Gill Sans MT"/>
                  </a:defRPr>
                </a:pPr>
              </a:p>
            </c:txPr>
            <c:dLblPos val="outEnd"/>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4"/>
                <c:pt idx="0">
                  <c:v>precision</c:v>
                </c:pt>
                <c:pt idx="1">
                  <c:v>sensitivity</c:v>
                </c:pt>
                <c:pt idx="2">
                  <c:v>F1-score</c:v>
                </c:pt>
                <c:pt idx="3">
                  <c:v>accuracy</c:v>
                </c:pt>
              </c:strCache>
            </c:strRef>
          </c:cat>
          <c:val>
            <c:numRef>
              <c:f>1</c:f>
              <c:numCache>
                <c:formatCode>General</c:formatCode>
                <c:ptCount val="4"/>
                <c:pt idx="0">
                  <c:v>96.77</c:v>
                </c:pt>
                <c:pt idx="1">
                  <c:v>100</c:v>
                </c:pt>
                <c:pt idx="2">
                  <c:v>98.36</c:v>
                </c:pt>
                <c:pt idx="3">
                  <c:v>98.33</c:v>
                </c:pt>
              </c:numCache>
            </c:numRef>
          </c:val>
        </c:ser>
        <c:ser>
          <c:idx val="2"/>
          <c:order val="2"/>
          <c:tx>
            <c:strRef>
              <c:f>label 2</c:f>
              <c:strCache>
                <c:ptCount val="1"/>
                <c:pt idx="0">
                  <c:v>ACoS Phase I</c:v>
                </c:pt>
              </c:strCache>
            </c:strRef>
          </c:tx>
          <c:spPr>
            <a:solidFill>
              <a:srgbClr val="a5a5a5"/>
            </a:solidFill>
            <a:ln w="0">
              <a:noFill/>
            </a:ln>
          </c:spPr>
          <c:invertIfNegative val="0"/>
          <c:dLbls>
            <c:txPr>
              <a:bodyPr wrap="square"/>
              <a:lstStyle/>
              <a:p>
                <a:pPr>
                  <a:defRPr b="0" sz="1000" spc="-1" strike="noStrike">
                    <a:solidFill>
                      <a:srgbClr val="000000"/>
                    </a:solidFill>
                    <a:latin typeface="Gill Sans MT"/>
                  </a:defRPr>
                </a:pPr>
              </a:p>
            </c:txPr>
            <c:dLblPos val="outEnd"/>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4"/>
                <c:pt idx="0">
                  <c:v>precision</c:v>
                </c:pt>
                <c:pt idx="1">
                  <c:v>sensitivity</c:v>
                </c:pt>
                <c:pt idx="2">
                  <c:v>F1-score</c:v>
                </c:pt>
                <c:pt idx="3">
                  <c:v>accuracy</c:v>
                </c:pt>
              </c:strCache>
            </c:strRef>
          </c:cat>
          <c:val>
            <c:numRef>
              <c:f>2</c:f>
              <c:numCache>
                <c:formatCode>General</c:formatCode>
                <c:ptCount val="4"/>
                <c:pt idx="0">
                  <c:v>98.266</c:v>
                </c:pt>
                <c:pt idx="1">
                  <c:v>96.512</c:v>
                </c:pt>
                <c:pt idx="2">
                  <c:v>98.551</c:v>
                </c:pt>
                <c:pt idx="3">
                  <c:v>98.062</c:v>
                </c:pt>
              </c:numCache>
            </c:numRef>
          </c:val>
        </c:ser>
        <c:ser>
          <c:idx val="3"/>
          <c:order val="3"/>
          <c:tx>
            <c:strRef>
              <c:f>label 3</c:f>
              <c:strCache>
                <c:ptCount val="1"/>
                <c:pt idx="0">
                  <c:v>ResNet-50</c:v>
                </c:pt>
              </c:strCache>
            </c:strRef>
          </c:tx>
          <c:spPr>
            <a:solidFill>
              <a:srgbClr val="ffc000"/>
            </a:solidFill>
            <a:ln w="0">
              <a:noFill/>
            </a:ln>
          </c:spPr>
          <c:invertIfNegative val="0"/>
          <c:dLbls>
            <c:txPr>
              <a:bodyPr wrap="square"/>
              <a:lstStyle/>
              <a:p>
                <a:pPr>
                  <a:defRPr b="0" sz="1000" spc="-1" strike="noStrike">
                    <a:solidFill>
                      <a:srgbClr val="000000"/>
                    </a:solidFill>
                    <a:latin typeface="Gill Sans MT"/>
                  </a:defRPr>
                </a:pPr>
              </a:p>
            </c:txPr>
            <c:dLblPos val="outEnd"/>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4"/>
                <c:pt idx="0">
                  <c:v>precision</c:v>
                </c:pt>
                <c:pt idx="1">
                  <c:v>sensitivity</c:v>
                </c:pt>
                <c:pt idx="2">
                  <c:v>F1-score</c:v>
                </c:pt>
                <c:pt idx="3">
                  <c:v>accuracy</c:v>
                </c:pt>
              </c:strCache>
            </c:strRef>
          </c:cat>
          <c:val>
            <c:numRef>
              <c:f>3</c:f>
              <c:numCache>
                <c:formatCode>General</c:formatCode>
                <c:ptCount val="4"/>
                <c:pt idx="0">
                  <c:v>95.24</c:v>
                </c:pt>
                <c:pt idx="1">
                  <c:v>100</c:v>
                </c:pt>
                <c:pt idx="2">
                  <c:v>97.56</c:v>
                </c:pt>
                <c:pt idx="3">
                  <c:v>97.5</c:v>
                </c:pt>
              </c:numCache>
            </c:numRef>
          </c:val>
        </c:ser>
        <c:ser>
          <c:idx val="4"/>
          <c:order val="4"/>
          <c:tx>
            <c:strRef>
              <c:f>label 4</c:f>
              <c:strCache>
                <c:ptCount val="1"/>
                <c:pt idx="0">
                  <c:v>GoogleNet</c:v>
                </c:pt>
              </c:strCache>
            </c:strRef>
          </c:tx>
          <c:spPr>
            <a:solidFill>
              <a:srgbClr val="5b9bd5"/>
            </a:solidFill>
            <a:ln w="0">
              <a:noFill/>
            </a:ln>
          </c:spPr>
          <c:invertIfNegative val="0"/>
          <c:dLbls>
            <c:txPr>
              <a:bodyPr wrap="square"/>
              <a:lstStyle/>
              <a:p>
                <a:pPr>
                  <a:defRPr b="0" sz="1000" spc="-1" strike="noStrike">
                    <a:solidFill>
                      <a:srgbClr val="000000"/>
                    </a:solidFill>
                    <a:latin typeface="Gill Sans MT"/>
                  </a:defRPr>
                </a:pPr>
              </a:p>
            </c:txPr>
            <c:dLblPos val="outEnd"/>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4"/>
                <c:pt idx="0">
                  <c:v>precision</c:v>
                </c:pt>
                <c:pt idx="1">
                  <c:v>sensitivity</c:v>
                </c:pt>
                <c:pt idx="2">
                  <c:v>F1-score</c:v>
                </c:pt>
                <c:pt idx="3">
                  <c:v>accuracy</c:v>
                </c:pt>
              </c:strCache>
            </c:strRef>
          </c:cat>
          <c:val>
            <c:numRef>
              <c:f>4</c:f>
              <c:numCache>
                <c:formatCode>General</c:formatCode>
                <c:ptCount val="4"/>
                <c:pt idx="0">
                  <c:v>96.67</c:v>
                </c:pt>
                <c:pt idx="1">
                  <c:v>96.67</c:v>
                </c:pt>
                <c:pt idx="2">
                  <c:v>96.67</c:v>
                </c:pt>
                <c:pt idx="3">
                  <c:v>96.67</c:v>
                </c:pt>
              </c:numCache>
            </c:numRef>
          </c:val>
        </c:ser>
        <c:ser>
          <c:idx val="5"/>
          <c:order val="5"/>
          <c:tx>
            <c:strRef>
              <c:f>label 5</c:f>
              <c:strCache>
                <c:ptCount val="1"/>
                <c:pt idx="0">
                  <c:v>VGG-16</c:v>
                </c:pt>
              </c:strCache>
            </c:strRef>
          </c:tx>
          <c:spPr>
            <a:solidFill>
              <a:srgbClr val="70ad47"/>
            </a:solidFill>
            <a:ln w="0">
              <a:noFill/>
            </a:ln>
          </c:spPr>
          <c:invertIfNegative val="0"/>
          <c:dLbls>
            <c:txPr>
              <a:bodyPr wrap="square"/>
              <a:lstStyle/>
              <a:p>
                <a:pPr>
                  <a:defRPr b="0" sz="1000" spc="-1" strike="noStrike">
                    <a:solidFill>
                      <a:srgbClr val="000000"/>
                    </a:solidFill>
                    <a:latin typeface="Gill Sans MT"/>
                  </a:defRPr>
                </a:pPr>
              </a:p>
            </c:txPr>
            <c:dLblPos val="outEnd"/>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4"/>
                <c:pt idx="0">
                  <c:v>precision</c:v>
                </c:pt>
                <c:pt idx="1">
                  <c:v>sensitivity</c:v>
                </c:pt>
                <c:pt idx="2">
                  <c:v>F1-score</c:v>
                </c:pt>
                <c:pt idx="3">
                  <c:v>accuracy</c:v>
                </c:pt>
              </c:strCache>
            </c:strRef>
          </c:cat>
          <c:val>
            <c:numRef>
              <c:f>5</c:f>
              <c:numCache>
                <c:formatCode>General</c:formatCode>
                <c:ptCount val="4"/>
                <c:pt idx="0">
                  <c:v>95.08</c:v>
                </c:pt>
                <c:pt idx="1">
                  <c:v>96.67</c:v>
                </c:pt>
                <c:pt idx="2">
                  <c:v>95.87</c:v>
                </c:pt>
                <c:pt idx="3">
                  <c:v>95.83</c:v>
                </c:pt>
              </c:numCache>
            </c:numRef>
          </c:val>
        </c:ser>
        <c:ser>
          <c:idx val="6"/>
          <c:order val="6"/>
          <c:tx>
            <c:strRef>
              <c:f>label 6</c:f>
              <c:strCache>
                <c:ptCount val="1"/>
                <c:pt idx="0">
                  <c:v>AlexNet </c:v>
                </c:pt>
              </c:strCache>
            </c:strRef>
          </c:tx>
          <c:spPr>
            <a:solidFill>
              <a:srgbClr val="264478"/>
            </a:solidFill>
            <a:ln w="0">
              <a:noFill/>
            </a:ln>
          </c:spPr>
          <c:invertIfNegative val="0"/>
          <c:dLbls>
            <c:txPr>
              <a:bodyPr wrap="square"/>
              <a:lstStyle/>
              <a:p>
                <a:pPr>
                  <a:defRPr b="0" sz="1000" spc="-1" strike="noStrike">
                    <a:solidFill>
                      <a:srgbClr val="000000"/>
                    </a:solidFill>
                    <a:latin typeface="Gill Sans MT"/>
                  </a:defRPr>
                </a:pPr>
              </a:p>
            </c:txPr>
            <c:dLblPos val="outEnd"/>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4"/>
                <c:pt idx="0">
                  <c:v>precision</c:v>
                </c:pt>
                <c:pt idx="1">
                  <c:v>sensitivity</c:v>
                </c:pt>
                <c:pt idx="2">
                  <c:v>F1-score</c:v>
                </c:pt>
                <c:pt idx="3">
                  <c:v>accuracy</c:v>
                </c:pt>
              </c:strCache>
            </c:strRef>
          </c:cat>
          <c:val>
            <c:numRef>
              <c:f>6</c:f>
              <c:numCache>
                <c:formatCode>General</c:formatCode>
                <c:ptCount val="4"/>
                <c:pt idx="0">
                  <c:v>96.72</c:v>
                </c:pt>
                <c:pt idx="1">
                  <c:v>98.33</c:v>
                </c:pt>
                <c:pt idx="2">
                  <c:v>97.52</c:v>
                </c:pt>
                <c:pt idx="3">
                  <c:v>97.5</c:v>
                </c:pt>
              </c:numCache>
            </c:numRef>
          </c:val>
        </c:ser>
        <c:ser>
          <c:idx val="7"/>
          <c:order val="7"/>
          <c:tx>
            <c:strRef>
              <c:f>label 7</c:f>
              <c:strCache>
                <c:ptCount val="1"/>
                <c:pt idx="0">
                  <c:v>MobileNet-V2</c:v>
                </c:pt>
              </c:strCache>
            </c:strRef>
          </c:tx>
          <c:spPr>
            <a:solidFill>
              <a:srgbClr val="9e480e"/>
            </a:solidFill>
            <a:ln w="0">
              <a:noFill/>
            </a:ln>
          </c:spPr>
          <c:invertIfNegative val="0"/>
          <c:dLbls>
            <c:txPr>
              <a:bodyPr wrap="square"/>
              <a:lstStyle/>
              <a:p>
                <a:pPr>
                  <a:defRPr b="0" sz="1000" spc="-1" strike="noStrike">
                    <a:solidFill>
                      <a:srgbClr val="000000"/>
                    </a:solidFill>
                    <a:latin typeface="Gill Sans MT"/>
                  </a:defRPr>
                </a:pPr>
              </a:p>
            </c:txPr>
            <c:dLblPos val="outEnd"/>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4"/>
                <c:pt idx="0">
                  <c:v>precision</c:v>
                </c:pt>
                <c:pt idx="1">
                  <c:v>sensitivity</c:v>
                </c:pt>
                <c:pt idx="2">
                  <c:v>F1-score</c:v>
                </c:pt>
                <c:pt idx="3">
                  <c:v>accuracy</c:v>
                </c:pt>
              </c:strCache>
            </c:strRef>
          </c:cat>
          <c:val>
            <c:numRef>
              <c:f>7</c:f>
              <c:numCache>
                <c:formatCode>General</c:formatCode>
                <c:ptCount val="4"/>
                <c:pt idx="0">
                  <c:v>98.24</c:v>
                </c:pt>
                <c:pt idx="1">
                  <c:v>93.33</c:v>
                </c:pt>
                <c:pt idx="2">
                  <c:v>95.73</c:v>
                </c:pt>
                <c:pt idx="3">
                  <c:v>95.83</c:v>
                </c:pt>
              </c:numCache>
            </c:numRef>
          </c:val>
        </c:ser>
        <c:ser>
          <c:idx val="8"/>
          <c:order val="8"/>
          <c:tx>
            <c:strRef>
              <c:f>label 8</c:f>
              <c:strCache>
                <c:ptCount val="1"/>
                <c:pt idx="0">
                  <c:v>Inception-V3</c:v>
                </c:pt>
              </c:strCache>
            </c:strRef>
          </c:tx>
          <c:spPr>
            <a:solidFill>
              <a:srgbClr val="636363"/>
            </a:solidFill>
            <a:ln w="0">
              <a:noFill/>
            </a:ln>
          </c:spPr>
          <c:invertIfNegative val="0"/>
          <c:dLbls>
            <c:txPr>
              <a:bodyPr wrap="square"/>
              <a:lstStyle/>
              <a:p>
                <a:pPr>
                  <a:defRPr b="0" sz="1000" spc="-1" strike="noStrike">
                    <a:solidFill>
                      <a:srgbClr val="000000"/>
                    </a:solidFill>
                    <a:latin typeface="Gill Sans MT"/>
                  </a:defRPr>
                </a:pPr>
              </a:p>
            </c:txPr>
            <c:dLblPos val="outEnd"/>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4"/>
                <c:pt idx="0">
                  <c:v>precision</c:v>
                </c:pt>
                <c:pt idx="1">
                  <c:v>sensitivity</c:v>
                </c:pt>
                <c:pt idx="2">
                  <c:v>F1-score</c:v>
                </c:pt>
                <c:pt idx="3">
                  <c:v>accuracy</c:v>
                </c:pt>
              </c:strCache>
            </c:strRef>
          </c:cat>
          <c:val>
            <c:numRef>
              <c:f>8</c:f>
              <c:numCache>
                <c:formatCode>General</c:formatCode>
                <c:ptCount val="4"/>
                <c:pt idx="0">
                  <c:v>96.36</c:v>
                </c:pt>
                <c:pt idx="1">
                  <c:v>88.33</c:v>
                </c:pt>
                <c:pt idx="2">
                  <c:v>92.17</c:v>
                </c:pt>
                <c:pt idx="3">
                  <c:v>92.5</c:v>
                </c:pt>
              </c:numCache>
            </c:numRef>
          </c:val>
        </c:ser>
        <c:ser>
          <c:idx val="9"/>
          <c:order val="9"/>
          <c:tx>
            <c:strRef>
              <c:f>label 9</c:f>
              <c:strCache>
                <c:ptCount val="1"/>
                <c:pt idx="0">
                  <c:v>SqueezeNet</c:v>
                </c:pt>
              </c:strCache>
            </c:strRef>
          </c:tx>
          <c:spPr>
            <a:solidFill>
              <a:srgbClr val="997300"/>
            </a:solidFill>
            <a:ln w="0">
              <a:noFill/>
            </a:ln>
          </c:spPr>
          <c:invertIfNegative val="0"/>
          <c:dLbls>
            <c:txPr>
              <a:bodyPr wrap="square"/>
              <a:lstStyle/>
              <a:p>
                <a:pPr>
                  <a:defRPr b="0" sz="1000" spc="-1" strike="noStrike">
                    <a:solidFill>
                      <a:srgbClr val="000000"/>
                    </a:solidFill>
                    <a:latin typeface="Gill Sans MT"/>
                  </a:defRPr>
                </a:pPr>
              </a:p>
            </c:txPr>
            <c:dLblPos val="outEnd"/>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4"/>
                <c:pt idx="0">
                  <c:v>precision</c:v>
                </c:pt>
                <c:pt idx="1">
                  <c:v>sensitivity</c:v>
                </c:pt>
                <c:pt idx="2">
                  <c:v>F1-score</c:v>
                </c:pt>
                <c:pt idx="3">
                  <c:v>accuracy</c:v>
                </c:pt>
              </c:strCache>
            </c:strRef>
          </c:cat>
          <c:val>
            <c:numRef>
              <c:f>9</c:f>
              <c:numCache>
                <c:formatCode>General</c:formatCode>
                <c:ptCount val="4"/>
                <c:pt idx="0">
                  <c:v>98.27</c:v>
                </c:pt>
                <c:pt idx="1">
                  <c:v>95</c:v>
                </c:pt>
                <c:pt idx="2">
                  <c:v>96.61</c:v>
                </c:pt>
                <c:pt idx="3">
                  <c:v>96.67</c:v>
                </c:pt>
              </c:numCache>
            </c:numRef>
          </c:val>
        </c:ser>
        <c:gapWidth val="219"/>
        <c:overlap val="-27"/>
        <c:axId val="64669391"/>
        <c:axId val="87398119"/>
      </c:barChart>
      <c:catAx>
        <c:axId val="64669391"/>
        <c:scaling>
          <c:orientation val="minMax"/>
        </c:scaling>
        <c:delete val="0"/>
        <c:axPos val="b"/>
        <c:numFmt formatCode="General" sourceLinked="0"/>
        <c:majorTickMark val="none"/>
        <c:minorTickMark val="none"/>
        <c:tickLblPos val="nextTo"/>
        <c:spPr>
          <a:ln cap="rnd" w="9360">
            <a:solidFill>
              <a:srgbClr val="d9d9d9"/>
            </a:solidFill>
            <a:round/>
          </a:ln>
        </c:spPr>
        <c:txPr>
          <a:bodyPr/>
          <a:lstStyle/>
          <a:p>
            <a:pPr>
              <a:defRPr b="0" sz="1197" spc="-1" strike="noStrike">
                <a:solidFill>
                  <a:srgbClr val="595959"/>
                </a:solidFill>
                <a:latin typeface="Gill Sans MT"/>
              </a:defRPr>
            </a:pPr>
          </a:p>
        </c:txPr>
        <c:crossAx val="87398119"/>
        <c:crosses val="autoZero"/>
        <c:auto val="1"/>
        <c:lblAlgn val="ctr"/>
        <c:lblOffset val="100"/>
        <c:noMultiLvlLbl val="0"/>
      </c:catAx>
      <c:valAx>
        <c:axId val="87398119"/>
        <c:scaling>
          <c:orientation val="minMax"/>
          <c:max val="100"/>
        </c:scaling>
        <c:delete val="0"/>
        <c:axPos val="l"/>
        <c:majorGridlines>
          <c:spPr>
            <a:ln cap="rnd" w="9360">
              <a:solidFill>
                <a:srgbClr val="d9d9d9"/>
              </a:solidFill>
              <a:round/>
            </a:ln>
          </c:spPr>
        </c:majorGridlines>
        <c:numFmt formatCode="General" sourceLinked="0"/>
        <c:majorTickMark val="none"/>
        <c:minorTickMark val="none"/>
        <c:tickLblPos val="nextTo"/>
        <c:spPr>
          <a:ln w="9360">
            <a:noFill/>
          </a:ln>
        </c:spPr>
        <c:txPr>
          <a:bodyPr/>
          <a:lstStyle/>
          <a:p>
            <a:pPr>
              <a:defRPr b="0" sz="1197" spc="-1" strike="noStrike">
                <a:solidFill>
                  <a:srgbClr val="595959"/>
                </a:solidFill>
                <a:latin typeface="Gill Sans MT"/>
              </a:defRPr>
            </a:pPr>
          </a:p>
        </c:txPr>
        <c:crossAx val="64669391"/>
        <c:crosses val="autoZero"/>
        <c:crossBetween val="between"/>
      </c:valAx>
      <c:spPr>
        <a:noFill/>
        <a:ln w="0">
          <a:noFill/>
        </a:ln>
      </c:spPr>
    </c:plotArea>
    <c:legend>
      <c:legendPos val="b"/>
      <c:overlay val="0"/>
      <c:spPr>
        <a:noFill/>
        <a:ln w="0">
          <a:noFill/>
        </a:ln>
      </c:spPr>
      <c:txPr>
        <a:bodyPr/>
        <a:lstStyle/>
        <a:p>
          <a:pPr>
            <a:defRPr b="0" sz="1197" spc="-1" strike="noStrike">
              <a:solidFill>
                <a:srgbClr val="595959"/>
              </a:solidFill>
              <a:latin typeface="Gill Sans MT"/>
            </a:defRPr>
          </a:pPr>
        </a:p>
      </c:txPr>
    </c:legend>
    <c:plotVisOnly val="1"/>
    <c:dispBlanksAs val="gap"/>
  </c:chart>
  <c:spPr>
    <a:noFill/>
    <a:ln w="9360">
      <a:noFill/>
    </a:ln>
  </c:spPr>
</c:chartSpace>
</file>

<file path=ppt/charts/chart4.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barChart>
        <c:barDir val="col"/>
        <c:grouping val="clustered"/>
        <c:varyColors val="0"/>
        <c:ser>
          <c:idx val="0"/>
          <c:order val="0"/>
          <c:tx>
            <c:strRef>
              <c:f>label 0</c:f>
              <c:strCache>
                <c:ptCount val="1"/>
                <c:pt idx="0">
                  <c:v>Proposed Work</c:v>
                </c:pt>
              </c:strCache>
            </c:strRef>
          </c:tx>
          <c:spPr>
            <a:solidFill>
              <a:srgbClr val="4472c4"/>
            </a:solidFill>
            <a:ln w="0">
              <a:noFill/>
            </a:ln>
          </c:spPr>
          <c:invertIfNegative val="0"/>
          <c:dPt>
            <c:idx val="0"/>
            <c:invertIfNegative val="0"/>
            <c:spPr>
              <a:solidFill>
                <a:srgbClr val="4472c4"/>
              </a:solidFill>
              <a:ln w="0">
                <a:noFill/>
              </a:ln>
            </c:spPr>
          </c:dPt>
          <c:dLbls>
            <c:numFmt formatCode="General" sourceLinked="0"/>
            <c:dLbl>
              <c:idx val="0"/>
              <c:txPr>
                <a:bodyPr wrap="square"/>
                <a:lstStyle/>
                <a:p>
                  <a:pPr>
                    <a:defRPr b="0" sz="1197" spc="-1" strike="noStrike">
                      <a:solidFill>
                        <a:srgbClr val="404040"/>
                      </a:solidFill>
                      <a:latin typeface="Gill Sans MT"/>
                    </a:defRPr>
                  </a:pPr>
                </a:p>
              </c:txPr>
              <c:tx>
                <c:rich>
                  <a:bodyPr/>
                  <a:p>
                    <a:r>
                      <a:rPr b="0" lang="en-US" sz="1197" spc="-1" strike="noStrike">
                        <a:solidFill>
                          <a:srgbClr val="404040"/>
                        </a:solidFill>
                        <a:latin typeface="Gill Sans MT"/>
                      </a:rPr>
                      <a:t>PC: 0.15
Acc: 100</a:t>
                    </a:r>
                  </a:p>
                </c:rich>
              </c:tx>
              <c:dLblPos val="outEnd"/>
              <c:showLegendKey val="0"/>
              <c:showVal val="0"/>
              <c:showCatName val="0"/>
              <c:showSerName val="0"/>
              <c:showPercent val="0"/>
              <c:separator>; </c:separator>
            </c:dLbl>
            <c:txPr>
              <a:bodyPr wrap="square"/>
              <a:lstStyle/>
              <a:p>
                <a:pPr>
                  <a:defRPr b="0" sz="1197" spc="-1" strike="noStrike">
                    <a:solidFill>
                      <a:srgbClr val="404040"/>
                    </a:solidFill>
                    <a:latin typeface="Gill Sans MT"/>
                  </a:defRPr>
                </a:pPr>
              </a:p>
            </c:txPr>
            <c:dLblPos val="outEnd"/>
            <c:showLegendKey val="0"/>
            <c:showVal val="1"/>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1"/>
                <c:pt idx="0">
                  <c:v>Parameter Count</c:v>
                </c:pt>
              </c:strCache>
            </c:strRef>
          </c:cat>
          <c:val>
            <c:numRef>
              <c:f>0</c:f>
              <c:numCache>
                <c:formatCode>General</c:formatCode>
                <c:ptCount val="1"/>
                <c:pt idx="0">
                  <c:v>0.15</c:v>
                </c:pt>
              </c:numCache>
            </c:numRef>
          </c:val>
        </c:ser>
        <c:ser>
          <c:idx val="1"/>
          <c:order val="1"/>
          <c:tx>
            <c:strRef>
              <c:f>label 1</c:f>
              <c:strCache>
                <c:ptCount val="1"/>
                <c:pt idx="0">
                  <c:v>ResNet-34</c:v>
                </c:pt>
              </c:strCache>
            </c:strRef>
          </c:tx>
          <c:spPr>
            <a:solidFill>
              <a:srgbClr val="ed7d31"/>
            </a:solidFill>
            <a:ln w="0">
              <a:noFill/>
            </a:ln>
          </c:spPr>
          <c:invertIfNegative val="0"/>
          <c:dPt>
            <c:idx val="0"/>
            <c:invertIfNegative val="0"/>
            <c:spPr>
              <a:solidFill>
                <a:srgbClr val="ed7d31"/>
              </a:solidFill>
              <a:ln w="0">
                <a:noFill/>
              </a:ln>
            </c:spPr>
          </c:dPt>
          <c:dLbls>
            <c:numFmt formatCode="General" sourceLinked="0"/>
            <c:dLbl>
              <c:idx val="0"/>
              <c:layout>
                <c:manualLayout>
                  <c:x val="-0.00072526076210796"/>
                  <c:y val="-0.00363839926475686"/>
                </c:manualLayout>
              </c:layout>
              <c:txPr>
                <a:bodyPr wrap="square"/>
                <a:lstStyle/>
                <a:p>
                  <a:pPr>
                    <a:defRPr b="0" sz="1197" spc="-1" strike="noStrike">
                      <a:solidFill>
                        <a:srgbClr val="404040"/>
                      </a:solidFill>
                      <a:latin typeface="Gill Sans MT"/>
                    </a:defRPr>
                  </a:pPr>
                </a:p>
              </c:txPr>
              <c:tx>
                <c:rich>
                  <a:bodyPr/>
                  <a:p>
                    <a:r>
                      <a:rPr b="0" lang="en-US" sz="1197" spc="-1" strike="noStrike">
                        <a:solidFill>
                          <a:srgbClr val="404040"/>
                        </a:solidFill>
                        <a:latin typeface="Gill Sans MT"/>
                      </a:rPr>
                      <a:t>PC: 21.8
Acc: 98.3</a:t>
                    </a:r>
                  </a:p>
                </c:rich>
              </c:tx>
              <c:dLblPos val="outEnd"/>
              <c:showLegendKey val="0"/>
              <c:showVal val="0"/>
              <c:showCatName val="0"/>
              <c:showSerName val="0"/>
              <c:showPercent val="0"/>
              <c:separator>; </c:separator>
            </c:dLbl>
            <c:txPr>
              <a:bodyPr wrap="square"/>
              <a:lstStyle/>
              <a:p>
                <a:pPr>
                  <a:defRPr b="0" sz="1197" spc="-1" strike="noStrike">
                    <a:solidFill>
                      <a:srgbClr val="404040"/>
                    </a:solidFill>
                    <a:latin typeface="Gill Sans MT"/>
                  </a:defRPr>
                </a:pPr>
              </a:p>
            </c:txPr>
            <c:dLblPos val="outEnd"/>
            <c:showLegendKey val="0"/>
            <c:showVal val="1"/>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1"/>
                <c:pt idx="0">
                  <c:v>Parameter Count</c:v>
                </c:pt>
              </c:strCache>
            </c:strRef>
          </c:cat>
          <c:val>
            <c:numRef>
              <c:f>1</c:f>
              <c:numCache>
                <c:formatCode>General</c:formatCode>
                <c:ptCount val="1"/>
                <c:pt idx="0">
                  <c:v>21.8</c:v>
                </c:pt>
              </c:numCache>
            </c:numRef>
          </c:val>
        </c:ser>
        <c:ser>
          <c:idx val="2"/>
          <c:order val="2"/>
          <c:tx>
            <c:strRef>
              <c:f>label 2</c:f>
              <c:strCache>
                <c:ptCount val="1"/>
                <c:pt idx="0">
                  <c:v>ResNet-50</c:v>
                </c:pt>
              </c:strCache>
            </c:strRef>
          </c:tx>
          <c:spPr>
            <a:solidFill>
              <a:srgbClr val="ffc000"/>
            </a:solidFill>
            <a:ln w="0">
              <a:noFill/>
            </a:ln>
          </c:spPr>
          <c:invertIfNegative val="0"/>
          <c:dPt>
            <c:idx val="0"/>
            <c:invertIfNegative val="0"/>
            <c:spPr>
              <a:solidFill>
                <a:srgbClr val="ffc000"/>
              </a:solidFill>
              <a:ln w="0">
                <a:noFill/>
              </a:ln>
            </c:spPr>
          </c:dPt>
          <c:dLbls>
            <c:numFmt formatCode="General" sourceLinked="0"/>
            <c:dLbl>
              <c:idx val="0"/>
              <c:txPr>
                <a:bodyPr wrap="square"/>
                <a:lstStyle/>
                <a:p>
                  <a:pPr>
                    <a:defRPr b="0" sz="1197" spc="-1" strike="noStrike">
                      <a:solidFill>
                        <a:srgbClr val="404040"/>
                      </a:solidFill>
                      <a:latin typeface="Gill Sans MT"/>
                    </a:defRPr>
                  </a:pPr>
                </a:p>
              </c:txPr>
              <c:tx>
                <c:rich>
                  <a:bodyPr/>
                  <a:p>
                    <a:r>
                      <a:rPr b="0" lang="en-US" sz="1197" spc="-1" strike="noStrike">
                        <a:solidFill>
                          <a:srgbClr val="404040"/>
                        </a:solidFill>
                        <a:latin typeface="Gill Sans MT"/>
                      </a:rPr>
                      <a:t>PC: 25.6
Acc: 97.5</a:t>
                    </a:r>
                  </a:p>
                </c:rich>
              </c:tx>
              <c:dLblPos val="outEnd"/>
              <c:showLegendKey val="0"/>
              <c:showVal val="0"/>
              <c:showCatName val="0"/>
              <c:showSerName val="0"/>
              <c:showPercent val="0"/>
              <c:separator>; </c:separator>
            </c:dLbl>
            <c:txPr>
              <a:bodyPr wrap="square"/>
              <a:lstStyle/>
              <a:p>
                <a:pPr>
                  <a:defRPr b="0" sz="1197" spc="-1" strike="noStrike">
                    <a:solidFill>
                      <a:srgbClr val="404040"/>
                    </a:solidFill>
                    <a:latin typeface="Gill Sans MT"/>
                  </a:defRPr>
                </a:pPr>
              </a:p>
            </c:txPr>
            <c:dLblPos val="outEnd"/>
            <c:showLegendKey val="0"/>
            <c:showVal val="1"/>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1"/>
                <c:pt idx="0">
                  <c:v>Parameter Count</c:v>
                </c:pt>
              </c:strCache>
            </c:strRef>
          </c:cat>
          <c:val>
            <c:numRef>
              <c:f>2</c:f>
              <c:numCache>
                <c:formatCode>General</c:formatCode>
                <c:ptCount val="1"/>
                <c:pt idx="0">
                  <c:v>25.6</c:v>
                </c:pt>
              </c:numCache>
            </c:numRef>
          </c:val>
        </c:ser>
        <c:ser>
          <c:idx val="3"/>
          <c:order val="3"/>
          <c:tx>
            <c:strRef>
              <c:f>label 3</c:f>
              <c:strCache>
                <c:ptCount val="1"/>
                <c:pt idx="0">
                  <c:v>GoogleNet</c:v>
                </c:pt>
              </c:strCache>
            </c:strRef>
          </c:tx>
          <c:spPr>
            <a:solidFill>
              <a:srgbClr val="5b9bd5"/>
            </a:solidFill>
            <a:ln w="0">
              <a:noFill/>
            </a:ln>
          </c:spPr>
          <c:invertIfNegative val="0"/>
          <c:dPt>
            <c:idx val="0"/>
            <c:invertIfNegative val="0"/>
            <c:spPr>
              <a:solidFill>
                <a:srgbClr val="5b9bd5"/>
              </a:solidFill>
              <a:ln w="0">
                <a:noFill/>
              </a:ln>
            </c:spPr>
          </c:dPt>
          <c:dLbls>
            <c:numFmt formatCode="General" sourceLinked="0"/>
            <c:dLbl>
              <c:idx val="0"/>
              <c:txPr>
                <a:bodyPr wrap="square"/>
                <a:lstStyle/>
                <a:p>
                  <a:pPr>
                    <a:defRPr b="0" sz="1197" spc="-1" strike="noStrike">
                      <a:solidFill>
                        <a:srgbClr val="404040"/>
                      </a:solidFill>
                      <a:latin typeface="Gill Sans MT"/>
                    </a:defRPr>
                  </a:pPr>
                </a:p>
              </c:txPr>
              <c:tx>
                <c:rich>
                  <a:bodyPr/>
                  <a:p>
                    <a:r>
                      <a:rPr b="0" lang="en-US" sz="1197" spc="-1" strike="noStrike">
                        <a:solidFill>
                          <a:srgbClr val="404040"/>
                        </a:solidFill>
                        <a:latin typeface="Gill Sans MT"/>
                      </a:rPr>
                      <a:t>PC:5
Acc: 96.6</a:t>
                    </a:r>
                  </a:p>
                </c:rich>
              </c:tx>
              <c:dLblPos val="outEnd"/>
              <c:showLegendKey val="0"/>
              <c:showVal val="0"/>
              <c:showCatName val="0"/>
              <c:showSerName val="0"/>
              <c:showPercent val="0"/>
              <c:separator>; </c:separator>
            </c:dLbl>
            <c:txPr>
              <a:bodyPr wrap="square"/>
              <a:lstStyle/>
              <a:p>
                <a:pPr>
                  <a:defRPr b="0" sz="1197" spc="-1" strike="noStrike">
                    <a:solidFill>
                      <a:srgbClr val="404040"/>
                    </a:solidFill>
                    <a:latin typeface="Gill Sans MT"/>
                  </a:defRPr>
                </a:pPr>
              </a:p>
            </c:txPr>
            <c:dLblPos val="outEnd"/>
            <c:showLegendKey val="0"/>
            <c:showVal val="1"/>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1"/>
                <c:pt idx="0">
                  <c:v>Parameter Count</c:v>
                </c:pt>
              </c:strCache>
            </c:strRef>
          </c:cat>
          <c:val>
            <c:numRef>
              <c:f>3</c:f>
              <c:numCache>
                <c:formatCode>General</c:formatCode>
                <c:ptCount val="1"/>
                <c:pt idx="0">
                  <c:v>5</c:v>
                </c:pt>
              </c:numCache>
            </c:numRef>
          </c:val>
        </c:ser>
        <c:ser>
          <c:idx val="4"/>
          <c:order val="4"/>
          <c:tx>
            <c:strRef>
              <c:f>label 4</c:f>
              <c:strCache>
                <c:ptCount val="1"/>
                <c:pt idx="0">
                  <c:v>VGG-16</c:v>
                </c:pt>
              </c:strCache>
            </c:strRef>
          </c:tx>
          <c:spPr>
            <a:solidFill>
              <a:srgbClr val="70ad47"/>
            </a:solidFill>
            <a:ln w="0">
              <a:noFill/>
            </a:ln>
          </c:spPr>
          <c:invertIfNegative val="0"/>
          <c:dPt>
            <c:idx val="0"/>
            <c:invertIfNegative val="0"/>
            <c:spPr>
              <a:solidFill>
                <a:srgbClr val="70ad47"/>
              </a:solidFill>
              <a:ln w="0">
                <a:noFill/>
              </a:ln>
            </c:spPr>
          </c:dPt>
          <c:dLbls>
            <c:numFmt formatCode="General" sourceLinked="0"/>
            <c:dLbl>
              <c:idx val="0"/>
              <c:txPr>
                <a:bodyPr wrap="square"/>
                <a:lstStyle/>
                <a:p>
                  <a:pPr>
                    <a:defRPr b="0" sz="1197" spc="-1" strike="noStrike">
                      <a:solidFill>
                        <a:srgbClr val="404040"/>
                      </a:solidFill>
                      <a:latin typeface="Gill Sans MT"/>
                    </a:defRPr>
                  </a:pPr>
                </a:p>
              </c:txPr>
              <c:tx>
                <c:rich>
                  <a:bodyPr/>
                  <a:p>
                    <a:r>
                      <a:rPr b="0" lang="en-US" sz="1197" spc="-1" strike="noStrike">
                        <a:solidFill>
                          <a:srgbClr val="404040"/>
                        </a:solidFill>
                        <a:latin typeface="Gill Sans MT"/>
                      </a:rPr>
                      <a:t>PC: 138 Acc: 95.8</a:t>
                    </a:r>
                  </a:p>
                </c:rich>
              </c:tx>
              <c:dLblPos val="outEnd"/>
              <c:showLegendKey val="0"/>
              <c:showVal val="0"/>
              <c:showCatName val="0"/>
              <c:showSerName val="0"/>
              <c:showPercent val="0"/>
              <c:separator>; </c:separator>
            </c:dLbl>
            <c:txPr>
              <a:bodyPr wrap="square"/>
              <a:lstStyle/>
              <a:p>
                <a:pPr>
                  <a:defRPr b="0" sz="1197" spc="-1" strike="noStrike">
                    <a:solidFill>
                      <a:srgbClr val="404040"/>
                    </a:solidFill>
                    <a:latin typeface="Gill Sans MT"/>
                  </a:defRPr>
                </a:pPr>
              </a:p>
            </c:txPr>
            <c:dLblPos val="outEnd"/>
            <c:showLegendKey val="0"/>
            <c:showVal val="1"/>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1"/>
                <c:pt idx="0">
                  <c:v>Parameter Count</c:v>
                </c:pt>
              </c:strCache>
            </c:strRef>
          </c:cat>
          <c:val>
            <c:numRef>
              <c:f>4</c:f>
              <c:numCache>
                <c:formatCode>General</c:formatCode>
                <c:ptCount val="1"/>
                <c:pt idx="0">
                  <c:v>138</c:v>
                </c:pt>
              </c:numCache>
            </c:numRef>
          </c:val>
        </c:ser>
        <c:ser>
          <c:idx val="5"/>
          <c:order val="5"/>
          <c:tx>
            <c:strRef>
              <c:f>label 5</c:f>
              <c:strCache>
                <c:ptCount val="1"/>
                <c:pt idx="0">
                  <c:v>AlexNet </c:v>
                </c:pt>
              </c:strCache>
            </c:strRef>
          </c:tx>
          <c:spPr>
            <a:solidFill>
              <a:srgbClr val="264478"/>
            </a:solidFill>
            <a:ln w="0">
              <a:noFill/>
            </a:ln>
          </c:spPr>
          <c:invertIfNegative val="0"/>
          <c:dPt>
            <c:idx val="0"/>
            <c:invertIfNegative val="0"/>
            <c:spPr>
              <a:solidFill>
                <a:srgbClr val="264478"/>
              </a:solidFill>
              <a:ln w="0">
                <a:noFill/>
              </a:ln>
            </c:spPr>
          </c:dPt>
          <c:dLbls>
            <c:numFmt formatCode="General" sourceLinked="0"/>
            <c:dLbl>
              <c:idx val="0"/>
              <c:txPr>
                <a:bodyPr wrap="square"/>
                <a:lstStyle/>
                <a:p>
                  <a:pPr>
                    <a:defRPr b="0" sz="1197" spc="-1" strike="noStrike">
                      <a:solidFill>
                        <a:srgbClr val="404040"/>
                      </a:solidFill>
                      <a:latin typeface="Gill Sans MT"/>
                    </a:defRPr>
                  </a:pPr>
                </a:p>
              </c:txPr>
              <c:tx>
                <c:rich>
                  <a:bodyPr/>
                  <a:p>
                    <a:r>
                      <a:rPr b="0" lang="en-US" sz="1197" spc="-1" strike="noStrike">
                        <a:solidFill>
                          <a:srgbClr val="404040"/>
                        </a:solidFill>
                        <a:latin typeface="Gill Sans MT"/>
                      </a:rPr>
                      <a:t>PC: 60
Acc: 97.5</a:t>
                    </a:r>
                  </a:p>
                </c:rich>
              </c:tx>
              <c:dLblPos val="outEnd"/>
              <c:showLegendKey val="0"/>
              <c:showVal val="0"/>
              <c:showCatName val="0"/>
              <c:showSerName val="0"/>
              <c:showPercent val="0"/>
              <c:separator>; </c:separator>
            </c:dLbl>
            <c:txPr>
              <a:bodyPr wrap="square"/>
              <a:lstStyle/>
              <a:p>
                <a:pPr>
                  <a:defRPr b="0" sz="1197" spc="-1" strike="noStrike">
                    <a:solidFill>
                      <a:srgbClr val="404040"/>
                    </a:solidFill>
                    <a:latin typeface="Gill Sans MT"/>
                  </a:defRPr>
                </a:pPr>
              </a:p>
            </c:txPr>
            <c:dLblPos val="outEnd"/>
            <c:showLegendKey val="0"/>
            <c:showVal val="1"/>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1"/>
                <c:pt idx="0">
                  <c:v>Parameter Count</c:v>
                </c:pt>
              </c:strCache>
            </c:strRef>
          </c:cat>
          <c:val>
            <c:numRef>
              <c:f>5</c:f>
              <c:numCache>
                <c:formatCode>General</c:formatCode>
                <c:ptCount val="1"/>
                <c:pt idx="0">
                  <c:v>60</c:v>
                </c:pt>
              </c:numCache>
            </c:numRef>
          </c:val>
        </c:ser>
        <c:ser>
          <c:idx val="6"/>
          <c:order val="6"/>
          <c:tx>
            <c:strRef>
              <c:f>label 6</c:f>
              <c:strCache>
                <c:ptCount val="1"/>
                <c:pt idx="0">
                  <c:v>MobileNet-V2</c:v>
                </c:pt>
              </c:strCache>
            </c:strRef>
          </c:tx>
          <c:spPr>
            <a:solidFill>
              <a:srgbClr val="9e480e"/>
            </a:solidFill>
            <a:ln w="0">
              <a:noFill/>
            </a:ln>
          </c:spPr>
          <c:invertIfNegative val="0"/>
          <c:dPt>
            <c:idx val="0"/>
            <c:invertIfNegative val="0"/>
            <c:spPr>
              <a:solidFill>
                <a:srgbClr val="9e480e"/>
              </a:solidFill>
              <a:ln w="0">
                <a:noFill/>
              </a:ln>
            </c:spPr>
          </c:dPt>
          <c:dLbls>
            <c:numFmt formatCode="General" sourceLinked="0"/>
            <c:dLbl>
              <c:idx val="0"/>
              <c:txPr>
                <a:bodyPr wrap="square"/>
                <a:lstStyle/>
                <a:p>
                  <a:pPr>
                    <a:defRPr b="0" sz="1197" spc="-1" strike="noStrike">
                      <a:solidFill>
                        <a:srgbClr val="404040"/>
                      </a:solidFill>
                      <a:latin typeface="Gill Sans MT"/>
                    </a:defRPr>
                  </a:pPr>
                </a:p>
              </c:txPr>
              <c:tx>
                <c:rich>
                  <a:bodyPr/>
                  <a:p>
                    <a:r>
                      <a:rPr b="0" lang="en-US" sz="1197" spc="-1" strike="noStrike">
                        <a:solidFill>
                          <a:srgbClr val="404040"/>
                        </a:solidFill>
                        <a:latin typeface="Gill Sans MT"/>
                      </a:rPr>
                      <a:t>PC: 3.4
Acc: 95.8</a:t>
                    </a:r>
                  </a:p>
                </c:rich>
              </c:tx>
              <c:dLblPos val="outEnd"/>
              <c:showLegendKey val="0"/>
              <c:showVal val="0"/>
              <c:showCatName val="0"/>
              <c:showSerName val="0"/>
              <c:showPercent val="0"/>
              <c:separator>; </c:separator>
            </c:dLbl>
            <c:txPr>
              <a:bodyPr wrap="square"/>
              <a:lstStyle/>
              <a:p>
                <a:pPr>
                  <a:defRPr b="0" sz="1197" spc="-1" strike="noStrike">
                    <a:solidFill>
                      <a:srgbClr val="404040"/>
                    </a:solidFill>
                    <a:latin typeface="Gill Sans MT"/>
                  </a:defRPr>
                </a:pPr>
              </a:p>
            </c:txPr>
            <c:dLblPos val="outEnd"/>
            <c:showLegendKey val="0"/>
            <c:showVal val="1"/>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1"/>
                <c:pt idx="0">
                  <c:v>Parameter Count</c:v>
                </c:pt>
              </c:strCache>
            </c:strRef>
          </c:cat>
          <c:val>
            <c:numRef>
              <c:f>6</c:f>
              <c:numCache>
                <c:formatCode>General</c:formatCode>
                <c:ptCount val="1"/>
                <c:pt idx="0">
                  <c:v>3.4</c:v>
                </c:pt>
              </c:numCache>
            </c:numRef>
          </c:val>
        </c:ser>
        <c:ser>
          <c:idx val="7"/>
          <c:order val="7"/>
          <c:tx>
            <c:strRef>
              <c:f>label 7</c:f>
              <c:strCache>
                <c:ptCount val="1"/>
                <c:pt idx="0">
                  <c:v>Inception-V3</c:v>
                </c:pt>
              </c:strCache>
            </c:strRef>
          </c:tx>
          <c:spPr>
            <a:solidFill>
              <a:srgbClr val="636363"/>
            </a:solidFill>
            <a:ln w="0">
              <a:noFill/>
            </a:ln>
          </c:spPr>
          <c:invertIfNegative val="0"/>
          <c:dPt>
            <c:idx val="0"/>
            <c:invertIfNegative val="0"/>
            <c:spPr>
              <a:solidFill>
                <a:srgbClr val="636363"/>
              </a:solidFill>
              <a:ln w="0">
                <a:noFill/>
              </a:ln>
            </c:spPr>
          </c:dPt>
          <c:dLbls>
            <c:numFmt formatCode="General" sourceLinked="0"/>
            <c:dLbl>
              <c:idx val="0"/>
              <c:txPr>
                <a:bodyPr wrap="square"/>
                <a:lstStyle/>
                <a:p>
                  <a:pPr>
                    <a:defRPr b="0" sz="1197" spc="-1" strike="noStrike">
                      <a:solidFill>
                        <a:srgbClr val="404040"/>
                      </a:solidFill>
                      <a:latin typeface="Gill Sans MT"/>
                    </a:defRPr>
                  </a:pPr>
                </a:p>
              </c:txPr>
              <c:tx>
                <c:rich>
                  <a:bodyPr/>
                  <a:p>
                    <a:r>
                      <a:rPr b="0" lang="en-US" sz="1197" spc="-1" strike="noStrike">
                        <a:solidFill>
                          <a:srgbClr val="404040"/>
                        </a:solidFill>
                        <a:latin typeface="Gill Sans MT"/>
                      </a:rPr>
                      <a:t>PC: 24
Acc: 92.5</a:t>
                    </a:r>
                  </a:p>
                </c:rich>
              </c:tx>
              <c:dLblPos val="outEnd"/>
              <c:showLegendKey val="0"/>
              <c:showVal val="0"/>
              <c:showCatName val="0"/>
              <c:showSerName val="0"/>
              <c:showPercent val="0"/>
              <c:separator>; </c:separator>
            </c:dLbl>
            <c:txPr>
              <a:bodyPr wrap="square"/>
              <a:lstStyle/>
              <a:p>
                <a:pPr>
                  <a:defRPr b="0" sz="1197" spc="-1" strike="noStrike">
                    <a:solidFill>
                      <a:srgbClr val="404040"/>
                    </a:solidFill>
                    <a:latin typeface="Gill Sans MT"/>
                  </a:defRPr>
                </a:pPr>
              </a:p>
            </c:txPr>
            <c:dLblPos val="outEnd"/>
            <c:showLegendKey val="0"/>
            <c:showVal val="1"/>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1"/>
                <c:pt idx="0">
                  <c:v>Parameter Count</c:v>
                </c:pt>
              </c:strCache>
            </c:strRef>
          </c:cat>
          <c:val>
            <c:numRef>
              <c:f>7</c:f>
              <c:numCache>
                <c:formatCode>General</c:formatCode>
                <c:ptCount val="1"/>
                <c:pt idx="0">
                  <c:v>24</c:v>
                </c:pt>
              </c:numCache>
            </c:numRef>
          </c:val>
        </c:ser>
        <c:ser>
          <c:idx val="8"/>
          <c:order val="8"/>
          <c:tx>
            <c:strRef>
              <c:f>label 8</c:f>
              <c:strCache>
                <c:ptCount val="1"/>
                <c:pt idx="0">
                  <c:v>SqueezeNet</c:v>
                </c:pt>
              </c:strCache>
            </c:strRef>
          </c:tx>
          <c:spPr>
            <a:solidFill>
              <a:srgbClr val="997300"/>
            </a:solidFill>
            <a:ln w="0">
              <a:noFill/>
            </a:ln>
          </c:spPr>
          <c:invertIfNegative val="0"/>
          <c:dPt>
            <c:idx val="0"/>
            <c:invertIfNegative val="0"/>
            <c:spPr>
              <a:solidFill>
                <a:srgbClr val="997300"/>
              </a:solidFill>
              <a:ln w="0">
                <a:noFill/>
              </a:ln>
            </c:spPr>
          </c:dPt>
          <c:dLbls>
            <c:numFmt formatCode="General" sourceLinked="0"/>
            <c:dLbl>
              <c:idx val="0"/>
              <c:txPr>
                <a:bodyPr wrap="square"/>
                <a:lstStyle/>
                <a:p>
                  <a:pPr>
                    <a:defRPr b="0" sz="1197" spc="-1" strike="noStrike">
                      <a:solidFill>
                        <a:srgbClr val="404040"/>
                      </a:solidFill>
                      <a:latin typeface="Gill Sans MT"/>
                    </a:defRPr>
                  </a:pPr>
                </a:p>
              </c:txPr>
              <c:tx>
                <c:rich>
                  <a:bodyPr/>
                  <a:p>
                    <a:r>
                      <a:rPr b="0" lang="en-US" sz="1197" spc="-1" strike="noStrike">
                        <a:solidFill>
                          <a:srgbClr val="404040"/>
                        </a:solidFill>
                        <a:latin typeface="Gill Sans MT"/>
                      </a:rPr>
                      <a:t>PC: 1.25
Acc: 96.6</a:t>
                    </a:r>
                  </a:p>
                </c:rich>
              </c:tx>
              <c:dLblPos val="outEnd"/>
              <c:showLegendKey val="0"/>
              <c:showVal val="0"/>
              <c:showCatName val="0"/>
              <c:showSerName val="0"/>
              <c:showPercent val="0"/>
              <c:separator>; </c:separator>
            </c:dLbl>
            <c:txPr>
              <a:bodyPr wrap="square"/>
              <a:lstStyle/>
              <a:p>
                <a:pPr>
                  <a:defRPr b="0" sz="1197" spc="-1" strike="noStrike">
                    <a:solidFill>
                      <a:srgbClr val="404040"/>
                    </a:solidFill>
                    <a:latin typeface="Gill Sans MT"/>
                  </a:defRPr>
                </a:pPr>
              </a:p>
            </c:txPr>
            <c:dLblPos val="outEnd"/>
            <c:showLegendKey val="0"/>
            <c:showVal val="1"/>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1"/>
                <c:pt idx="0">
                  <c:v>Parameter Count</c:v>
                </c:pt>
              </c:strCache>
            </c:strRef>
          </c:cat>
          <c:val>
            <c:numRef>
              <c:f>8</c:f>
              <c:numCache>
                <c:formatCode>General</c:formatCode>
                <c:ptCount val="1"/>
                <c:pt idx="0">
                  <c:v>1.25</c:v>
                </c:pt>
              </c:numCache>
            </c:numRef>
          </c:val>
        </c:ser>
        <c:gapWidth val="219"/>
        <c:overlap val="-27"/>
        <c:axId val="77149267"/>
        <c:axId val="51118234"/>
      </c:barChart>
      <c:catAx>
        <c:axId val="77149267"/>
        <c:scaling>
          <c:orientation val="minMax"/>
        </c:scaling>
        <c:delete val="0"/>
        <c:axPos val="b"/>
        <c:numFmt formatCode="General" sourceLinked="0"/>
        <c:majorTickMark val="none"/>
        <c:minorTickMark val="none"/>
        <c:tickLblPos val="nextTo"/>
        <c:spPr>
          <a:ln cap="rnd" w="9360">
            <a:solidFill>
              <a:srgbClr val="d9d9d9"/>
            </a:solidFill>
            <a:round/>
          </a:ln>
        </c:spPr>
        <c:txPr>
          <a:bodyPr/>
          <a:lstStyle/>
          <a:p>
            <a:pPr>
              <a:defRPr b="0" sz="1197" spc="-1" strike="noStrike">
                <a:solidFill>
                  <a:srgbClr val="595959"/>
                </a:solidFill>
                <a:latin typeface="Gill Sans MT"/>
              </a:defRPr>
            </a:pPr>
          </a:p>
        </c:txPr>
        <c:crossAx val="51118234"/>
        <c:crosses val="autoZero"/>
        <c:auto val="1"/>
        <c:lblAlgn val="ctr"/>
        <c:lblOffset val="100"/>
        <c:noMultiLvlLbl val="0"/>
      </c:catAx>
      <c:valAx>
        <c:axId val="51118234"/>
        <c:scaling>
          <c:orientation val="minMax"/>
        </c:scaling>
        <c:delete val="0"/>
        <c:axPos val="l"/>
        <c:majorGridlines>
          <c:spPr>
            <a:ln cap="rnd" w="9360">
              <a:solidFill>
                <a:srgbClr val="d9d9d9"/>
              </a:solidFill>
              <a:round/>
            </a:ln>
          </c:spPr>
        </c:majorGridlines>
        <c:numFmt formatCode="General" sourceLinked="0"/>
        <c:majorTickMark val="none"/>
        <c:minorTickMark val="none"/>
        <c:tickLblPos val="nextTo"/>
        <c:spPr>
          <a:ln w="9360">
            <a:noFill/>
          </a:ln>
        </c:spPr>
        <c:txPr>
          <a:bodyPr/>
          <a:lstStyle/>
          <a:p>
            <a:pPr>
              <a:defRPr b="0" sz="1197" spc="-1" strike="noStrike">
                <a:solidFill>
                  <a:srgbClr val="595959"/>
                </a:solidFill>
                <a:latin typeface="Gill Sans MT"/>
              </a:defRPr>
            </a:pPr>
          </a:p>
        </c:txPr>
        <c:crossAx val="77149267"/>
        <c:crosses val="autoZero"/>
        <c:crossBetween val="between"/>
      </c:valAx>
      <c:spPr>
        <a:noFill/>
        <a:ln w="0">
          <a:noFill/>
        </a:ln>
      </c:spPr>
    </c:plotArea>
    <c:legend>
      <c:legendPos val="b"/>
      <c:overlay val="0"/>
      <c:spPr>
        <a:noFill/>
        <a:ln w="0">
          <a:noFill/>
        </a:ln>
      </c:spPr>
      <c:txPr>
        <a:bodyPr/>
        <a:lstStyle/>
        <a:p>
          <a:pPr>
            <a:defRPr b="0" sz="1197" spc="-1" strike="noStrike">
              <a:solidFill>
                <a:srgbClr val="595959"/>
              </a:solidFill>
              <a:latin typeface="Gill Sans MT"/>
            </a:defRPr>
          </a:pPr>
        </a:p>
      </c:txPr>
    </c:legend>
    <c:plotVisOnly val="1"/>
    <c:dispBlanksAs val="gap"/>
  </c:chart>
  <c:spPr>
    <a:noFill/>
    <a:ln w="9360">
      <a:noFill/>
    </a:ln>
  </c:spPr>
</c:chartSpace>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US" sz="1800" spc="-1" strike="noStrike">
                <a:solidFill>
                  <a:srgbClr val="ffffff"/>
                </a:solidFill>
                <a:latin typeface="Calibri"/>
              </a:rPr>
              <a:t>Click to move the slide</a:t>
            </a:r>
            <a:endParaRPr b="0" lang="en-US" sz="1800" spc="-1" strike="noStrike">
              <a:solidFill>
                <a:srgbClr val="ffffff"/>
              </a:solidFill>
              <a:latin typeface="Calibri"/>
            </a:endParaRPr>
          </a:p>
        </p:txBody>
      </p:sp>
      <p:sp>
        <p:nvSpPr>
          <p:cNvPr id="126"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127"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128" name="PlaceHolder 4"/>
          <p:cNvSpPr>
            <a:spLocks noGrp="1"/>
          </p:cNvSpPr>
          <p:nvPr>
            <p:ph type="dt" idx="10"/>
          </p:nvPr>
        </p:nvSpPr>
        <p:spPr>
          <a:xfrm>
            <a:off x="4278960" y="0"/>
            <a:ext cx="3280680" cy="53424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129" name="PlaceHolder 5"/>
          <p:cNvSpPr>
            <a:spLocks noGrp="1"/>
          </p:cNvSpPr>
          <p:nvPr>
            <p:ph type="ftr" idx="11"/>
          </p:nvPr>
        </p:nvSpPr>
        <p:spPr>
          <a:xfrm>
            <a:off x="0" y="10157400"/>
            <a:ext cx="3280680" cy="53424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130" name="PlaceHolder 6"/>
          <p:cNvSpPr>
            <a:spLocks noGrp="1"/>
          </p:cNvSpPr>
          <p:nvPr>
            <p:ph type="sldNum" idx="12"/>
          </p:nvPr>
        </p:nvSpPr>
        <p:spPr>
          <a:xfrm>
            <a:off x="4278960" y="10157400"/>
            <a:ext cx="3280680" cy="53424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3B5B4346-FB48-4547-8DDC-EAC38B0D93A2}"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1" name="PlaceHolder 1"/>
          <p:cNvSpPr>
            <a:spLocks noGrp="1"/>
          </p:cNvSpPr>
          <p:nvPr>
            <p:ph type="sldImg"/>
          </p:nvPr>
        </p:nvSpPr>
        <p:spPr>
          <a:xfrm>
            <a:off x="685800" y="1143000"/>
            <a:ext cx="5486040" cy="3085920"/>
          </a:xfrm>
          <a:prstGeom prst="rect">
            <a:avLst/>
          </a:prstGeom>
          <a:ln w="0">
            <a:noFill/>
          </a:ln>
        </p:spPr>
      </p:sp>
      <p:sp>
        <p:nvSpPr>
          <p:cNvPr id="892"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For this work we use a CNN for COVID19 detection. </a:t>
            </a:r>
            <a:endParaRPr b="0" lang="en-US" sz="2000" spc="-1" strike="noStrike">
              <a:latin typeface="Arial"/>
            </a:endParaRPr>
          </a:p>
        </p:txBody>
      </p:sp>
      <p:sp>
        <p:nvSpPr>
          <p:cNvPr id="893" name="PlaceHolder 3"/>
          <p:cNvSpPr>
            <a:spLocks noGrp="1"/>
          </p:cNvSpPr>
          <p:nvPr>
            <p:ph type="sldNum" idx="81"/>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Times New Roman"/>
                <a:ea typeface="+mn-ea"/>
              </a:defRPr>
            </a:lvl1pPr>
          </a:lstStyle>
          <a:p>
            <a:pPr algn="r">
              <a:lnSpc>
                <a:spcPct val="100000"/>
              </a:lnSpc>
              <a:buNone/>
            </a:pPr>
            <a:fld id="{D0D56E20-4CB5-461E-B8ED-5D6F6DAEFE7D}" type="slidenum">
              <a:rPr b="0" lang="en-US" sz="1200" spc="-1" strike="noStrike">
                <a:solidFill>
                  <a:srgbClr val="000000"/>
                </a:solidFill>
                <a:latin typeface="Times New Roman"/>
                <a:ea typeface="+mn-ea"/>
              </a:rPr>
              <a:t>62</a:t>
            </a:fld>
            <a:endParaRPr b="0" lang="en-US" sz="12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4" name="PlaceHolder 1"/>
          <p:cNvSpPr>
            <a:spLocks noGrp="1"/>
          </p:cNvSpPr>
          <p:nvPr>
            <p:ph type="sldImg"/>
          </p:nvPr>
        </p:nvSpPr>
        <p:spPr>
          <a:xfrm>
            <a:off x="685800" y="1143000"/>
            <a:ext cx="5486040" cy="3085920"/>
          </a:xfrm>
          <a:prstGeom prst="rect">
            <a:avLst/>
          </a:prstGeom>
          <a:ln w="0">
            <a:noFill/>
          </a:ln>
        </p:spPr>
      </p:sp>
      <p:sp>
        <p:nvSpPr>
          <p:cNvPr id="895"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CNN like many outher computer vision models are scale variant</a:t>
            </a:r>
            <a:endParaRPr b="0" lang="en-US" sz="2000" spc="-1" strike="noStrike">
              <a:latin typeface="Arial"/>
            </a:endParaRPr>
          </a:p>
          <a:p>
            <a:pPr marL="216000" indent="-216000">
              <a:lnSpc>
                <a:spcPct val="100000"/>
              </a:lnSpc>
              <a:buNone/>
              <a:tabLst>
                <a:tab algn="l" pos="0"/>
              </a:tabLst>
            </a:pPr>
            <a:r>
              <a:rPr b="0" lang="en-US" sz="2000" spc="-1" strike="noStrike">
                <a:latin typeface="Arial"/>
              </a:rPr>
              <a:t> </a:t>
            </a:r>
            <a:r>
              <a:rPr b="0" lang="en-US" sz="2000" spc="-1" strike="noStrike">
                <a:latin typeface="Arial"/>
              </a:rPr>
              <a:t>meaning it can not recognize same object at a different scales.</a:t>
            </a:r>
            <a:endParaRPr b="0" lang="en-US" sz="2000" spc="-1" strike="noStrike">
              <a:latin typeface="Arial"/>
            </a:endParaRPr>
          </a:p>
          <a:p>
            <a:pPr marL="216000" indent="-216000">
              <a:lnSpc>
                <a:spcPct val="100000"/>
              </a:lnSpc>
              <a:buNone/>
              <a:tabLst>
                <a:tab algn="l" pos="0"/>
              </a:tabLst>
            </a:pPr>
            <a:r>
              <a:rPr b="0" lang="en-US" sz="2000" spc="-1" strike="noStrike">
                <a:latin typeface="Arial"/>
              </a:rPr>
              <a:t>For example given CNN trained on two handered and fivety six produce noisy out put as we increase the scale.</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896" name="PlaceHolder 3"/>
          <p:cNvSpPr>
            <a:spLocks noGrp="1"/>
          </p:cNvSpPr>
          <p:nvPr>
            <p:ph type="sldNum" idx="82"/>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Times New Roman"/>
                <a:ea typeface="+mn-ea"/>
              </a:defRPr>
            </a:lvl1pPr>
          </a:lstStyle>
          <a:p>
            <a:pPr algn="r">
              <a:lnSpc>
                <a:spcPct val="100000"/>
              </a:lnSpc>
              <a:buNone/>
            </a:pPr>
            <a:fld id="{7D46C7C6-57E7-4A15-A8A0-74B2358FE18F}" type="slidenum">
              <a:rPr b="0" lang="en-US" sz="1200" spc="-1" strike="noStrike">
                <a:solidFill>
                  <a:srgbClr val="000000"/>
                </a:solidFill>
                <a:latin typeface="Times New Roman"/>
                <a:ea typeface="+mn-ea"/>
              </a:rPr>
              <a:t>62</a:t>
            </a:fld>
            <a:endParaRPr b="0" lang="en-US" sz="12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7" name="PlaceHolder 1"/>
          <p:cNvSpPr>
            <a:spLocks noGrp="1"/>
          </p:cNvSpPr>
          <p:nvPr>
            <p:ph type="sldImg"/>
          </p:nvPr>
        </p:nvSpPr>
        <p:spPr>
          <a:xfrm>
            <a:off x="685800" y="1143000"/>
            <a:ext cx="5486040" cy="3085920"/>
          </a:xfrm>
          <a:prstGeom prst="rect">
            <a:avLst/>
          </a:prstGeom>
          <a:ln w="0">
            <a:noFill/>
          </a:ln>
        </p:spPr>
      </p:sp>
      <p:sp>
        <p:nvSpPr>
          <p:cNvPr id="898"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I’ve explored the scale statistical distribution of the training set. </a:t>
            </a:r>
            <a:endParaRPr b="0" lang="en-US" sz="2000" spc="-1" strike="noStrike">
              <a:latin typeface="Arial"/>
            </a:endParaRPr>
          </a:p>
          <a:p>
            <a:pPr marL="216000" indent="-216000">
              <a:lnSpc>
                <a:spcPct val="100000"/>
              </a:lnSpc>
              <a:buNone/>
              <a:tabLst>
                <a:tab algn="l" pos="0"/>
              </a:tabLst>
            </a:pPr>
            <a:r>
              <a:rPr b="0" lang="en-US" sz="2000" spc="-1" strike="noStrike">
                <a:latin typeface="Arial"/>
              </a:rPr>
              <a:t>It does not exhibt a uniform distribution. </a:t>
            </a:r>
            <a:endParaRPr b="0" lang="en-US" sz="2000" spc="-1" strike="noStrike">
              <a:latin typeface="Arial"/>
            </a:endParaRPr>
          </a:p>
          <a:p>
            <a:pPr marL="216000" indent="-216000">
              <a:lnSpc>
                <a:spcPct val="100000"/>
              </a:lnSpc>
              <a:buNone/>
              <a:tabLst>
                <a:tab algn="l" pos="0"/>
              </a:tabLst>
            </a:pPr>
            <a:r>
              <a:rPr b="0" lang="en-US" sz="2000" spc="-1" strike="noStrike">
                <a:latin typeface="Arial"/>
              </a:rPr>
              <a:t>As consequence CNN will recognize small scale but not large scales.</a:t>
            </a:r>
            <a:endParaRPr b="0" lang="en-US" sz="2000" spc="-1" strike="noStrike">
              <a:latin typeface="Arial"/>
            </a:endParaRPr>
          </a:p>
        </p:txBody>
      </p:sp>
      <p:sp>
        <p:nvSpPr>
          <p:cNvPr id="899" name="PlaceHolder 3"/>
          <p:cNvSpPr>
            <a:spLocks noGrp="1"/>
          </p:cNvSpPr>
          <p:nvPr>
            <p:ph type="sldNum" idx="83"/>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Times New Roman"/>
                <a:ea typeface="+mn-ea"/>
              </a:defRPr>
            </a:lvl1pPr>
          </a:lstStyle>
          <a:p>
            <a:pPr algn="r">
              <a:lnSpc>
                <a:spcPct val="100000"/>
              </a:lnSpc>
              <a:buNone/>
            </a:pPr>
            <a:fld id="{CC89ECA9-2BB5-46D0-A2F7-3924252C99AF}" type="slidenum">
              <a:rPr b="0" lang="en-US" sz="1200" spc="-1" strike="noStrike">
                <a:solidFill>
                  <a:srgbClr val="000000"/>
                </a:solidFill>
                <a:latin typeface="Times New Roman"/>
                <a:ea typeface="+mn-ea"/>
              </a:rPr>
              <a:t>62</a:t>
            </a:fld>
            <a:endParaRPr b="0" lang="en-US" sz="12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0" name="PlaceHolder 1"/>
          <p:cNvSpPr>
            <a:spLocks noGrp="1"/>
          </p:cNvSpPr>
          <p:nvPr>
            <p:ph type="sldImg"/>
          </p:nvPr>
        </p:nvSpPr>
        <p:spPr>
          <a:xfrm>
            <a:off x="685800" y="1143000"/>
            <a:ext cx="5486040" cy="3085920"/>
          </a:xfrm>
          <a:prstGeom prst="rect">
            <a:avLst/>
          </a:prstGeom>
          <a:ln w="0">
            <a:noFill/>
          </a:ln>
        </p:spPr>
      </p:sp>
      <p:sp>
        <p:nvSpPr>
          <p:cNvPr id="901"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First approach  for handling scale variabtion is to build the scale space of the input Image and train a separite network for each scale. </a:t>
            </a:r>
            <a:endParaRPr b="0" lang="en-US" sz="2000" spc="-1" strike="noStrike">
              <a:latin typeface="Arial"/>
            </a:endParaRPr>
          </a:p>
          <a:p>
            <a:pPr marL="216000" indent="-216000">
              <a:lnSpc>
                <a:spcPct val="100000"/>
              </a:lnSpc>
              <a:buNone/>
              <a:tabLst>
                <a:tab algn="l" pos="0"/>
              </a:tabLst>
            </a:pPr>
            <a:r>
              <a:rPr b="0" lang="en-US" sz="2000" spc="-1" strike="noStrike">
                <a:latin typeface="Arial"/>
              </a:rPr>
              <a:t>Drawbacks of this approach is that it not only expensive during training but also the ensemble of these network at the evalution time is not feasible for deployment.</a:t>
            </a:r>
            <a:endParaRPr b="0" lang="en-US" sz="2000" spc="-1" strike="noStrike">
              <a:latin typeface="Arial"/>
            </a:endParaRPr>
          </a:p>
        </p:txBody>
      </p:sp>
      <p:sp>
        <p:nvSpPr>
          <p:cNvPr id="902" name="PlaceHolder 3"/>
          <p:cNvSpPr>
            <a:spLocks noGrp="1"/>
          </p:cNvSpPr>
          <p:nvPr>
            <p:ph type="sldNum" idx="84"/>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Times New Roman"/>
                <a:ea typeface="+mn-ea"/>
              </a:defRPr>
            </a:lvl1pPr>
          </a:lstStyle>
          <a:p>
            <a:pPr algn="r">
              <a:lnSpc>
                <a:spcPct val="100000"/>
              </a:lnSpc>
              <a:buNone/>
            </a:pPr>
            <a:fld id="{C0D8F92D-8C20-411D-9D80-00F14CDF5A25}" type="slidenum">
              <a:rPr b="0" lang="en-US" sz="1200" spc="-1" strike="noStrike">
                <a:solidFill>
                  <a:srgbClr val="000000"/>
                </a:solidFill>
                <a:latin typeface="Times New Roman"/>
                <a:ea typeface="+mn-ea"/>
              </a:rPr>
              <a:t>62</a:t>
            </a:fld>
            <a:endParaRPr b="0" lang="en-US" sz="12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3" name="PlaceHolder 1"/>
          <p:cNvSpPr>
            <a:spLocks noGrp="1"/>
          </p:cNvSpPr>
          <p:nvPr>
            <p:ph type="sldImg"/>
          </p:nvPr>
        </p:nvSpPr>
        <p:spPr>
          <a:xfrm>
            <a:off x="685800" y="1143000"/>
            <a:ext cx="5486040" cy="3085920"/>
          </a:xfrm>
          <a:prstGeom prst="rect">
            <a:avLst/>
          </a:prstGeom>
          <a:ln w="0">
            <a:noFill/>
          </a:ln>
        </p:spPr>
      </p:sp>
      <p:sp>
        <p:nvSpPr>
          <p:cNvPr id="904"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Shared network solution in which we train a single network with the scale space of the input ButHow? CNN does not accept a variable size input. Vgg paper publish two thousand fiveteen. Suggests that extractin five crops from each scale and avg the results of these crops.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Skip connection in which we concatenate the feature from the lower layer and feature from higher layers. Since lower layer have smaller receptive field which  captures small scales however higher layer has larger receptive field which can capture the larger scales.</a:t>
            </a:r>
            <a:endParaRPr b="0" lang="en-US" sz="2000" spc="-1" strike="noStrike">
              <a:latin typeface="Arial"/>
            </a:endParaRPr>
          </a:p>
        </p:txBody>
      </p:sp>
      <p:sp>
        <p:nvSpPr>
          <p:cNvPr id="905" name="PlaceHolder 3"/>
          <p:cNvSpPr>
            <a:spLocks noGrp="1"/>
          </p:cNvSpPr>
          <p:nvPr>
            <p:ph type="sldNum" idx="85"/>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Times New Roman"/>
                <a:ea typeface="+mn-ea"/>
              </a:defRPr>
            </a:lvl1pPr>
          </a:lstStyle>
          <a:p>
            <a:pPr algn="r">
              <a:lnSpc>
                <a:spcPct val="100000"/>
              </a:lnSpc>
              <a:buNone/>
            </a:pPr>
            <a:fld id="{DE13BFEE-648A-43DF-BF43-616914C6F544}" type="slidenum">
              <a:rPr b="0" lang="en-US" sz="1200" spc="-1" strike="noStrike">
                <a:solidFill>
                  <a:srgbClr val="000000"/>
                </a:solidFill>
                <a:latin typeface="Times New Roman"/>
                <a:ea typeface="+mn-ea"/>
              </a:rPr>
              <a:t>62</a:t>
            </a:fld>
            <a:endParaRPr b="0" lang="en-US"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9" name="PlaceHolder 1"/>
          <p:cNvSpPr>
            <a:spLocks noGrp="1"/>
          </p:cNvSpPr>
          <p:nvPr>
            <p:ph type="sldImg"/>
          </p:nvPr>
        </p:nvSpPr>
        <p:spPr>
          <a:xfrm>
            <a:off x="685800" y="1143000"/>
            <a:ext cx="5486040" cy="3085920"/>
          </a:xfrm>
          <a:prstGeom prst="rect">
            <a:avLst/>
          </a:prstGeom>
          <a:ln w="0">
            <a:noFill/>
          </a:ln>
        </p:spPr>
      </p:sp>
      <p:sp>
        <p:nvSpPr>
          <p:cNvPr id="880"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Corna virous disease or shortly (CoVID1) is a contagious disease that coused by sars-cov-2, </a:t>
            </a:r>
            <a:endParaRPr b="0" lang="en-US" sz="2000" spc="-1" strike="noStrike">
              <a:latin typeface="Arial"/>
            </a:endParaRPr>
          </a:p>
          <a:p>
            <a:pPr marL="216000" indent="-216000">
              <a:lnSpc>
                <a:spcPct val="100000"/>
              </a:lnSpc>
              <a:buNone/>
              <a:tabLst>
                <a:tab algn="l" pos="0"/>
              </a:tabLst>
            </a:pPr>
            <a:r>
              <a:rPr b="0" lang="en-US" sz="2000" spc="-1" strike="noStrike">
                <a:latin typeface="Arial"/>
              </a:rPr>
              <a:t>that can readily spread through direct or indirect contact with an infected person. </a:t>
            </a:r>
            <a:endParaRPr b="0" lang="en-US" sz="2000" spc="-1" strike="noStrike">
              <a:latin typeface="Arial"/>
            </a:endParaRPr>
          </a:p>
          <a:p>
            <a:pPr marL="216000" indent="-216000">
              <a:lnSpc>
                <a:spcPct val="100000"/>
              </a:lnSpc>
              <a:buNone/>
              <a:tabLst>
                <a:tab algn="l" pos="0"/>
              </a:tabLst>
            </a:pPr>
            <a:r>
              <a:rPr b="0" lang="en-US" sz="2000" spc="-1" strike="noStrike">
                <a:latin typeface="Arial"/>
              </a:rPr>
              <a:t>High spread rate put a persure on health care systems.</a:t>
            </a:r>
            <a:endParaRPr b="0" lang="en-US" sz="2000" spc="-1" strike="noStrike">
              <a:latin typeface="Arial"/>
            </a:endParaRPr>
          </a:p>
        </p:txBody>
      </p:sp>
      <p:sp>
        <p:nvSpPr>
          <p:cNvPr id="881" name="PlaceHolder 3"/>
          <p:cNvSpPr>
            <a:spLocks noGrp="1"/>
          </p:cNvSpPr>
          <p:nvPr>
            <p:ph type="sldNum" idx="77"/>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Times New Roman"/>
                <a:ea typeface="+mn-ea"/>
              </a:defRPr>
            </a:lvl1pPr>
          </a:lstStyle>
          <a:p>
            <a:pPr algn="r">
              <a:lnSpc>
                <a:spcPct val="100000"/>
              </a:lnSpc>
              <a:buNone/>
            </a:pPr>
            <a:fld id="{0B0B56EE-9916-46E5-8126-1020792E5BA1}" type="slidenum">
              <a:rPr b="0" lang="en-US" sz="1200" spc="-1" strike="noStrike">
                <a:solidFill>
                  <a:srgbClr val="000000"/>
                </a:solidFill>
                <a:latin typeface="Times New Roman"/>
                <a:ea typeface="+mn-ea"/>
              </a:rPr>
              <a:t>62</a:t>
            </a:fld>
            <a:endParaRPr b="0" lang="en-US" sz="1200" spc="-1" strike="noStrike">
              <a:latin typeface="Times New Roman"/>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6" name="PlaceHolder 1"/>
          <p:cNvSpPr>
            <a:spLocks noGrp="1"/>
          </p:cNvSpPr>
          <p:nvPr>
            <p:ph type="sldImg"/>
          </p:nvPr>
        </p:nvSpPr>
        <p:spPr>
          <a:xfrm>
            <a:off x="685800" y="1143000"/>
            <a:ext cx="5486040" cy="3085920"/>
          </a:xfrm>
          <a:prstGeom prst="rect">
            <a:avLst/>
          </a:prstGeom>
          <a:ln w="0">
            <a:noFill/>
          </a:ln>
        </p:spPr>
      </p:sp>
      <p:sp>
        <p:nvSpPr>
          <p:cNvPr id="907"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So It is a detection  problem. That has some challenges. </a:t>
            </a:r>
            <a:endParaRPr b="0" lang="en-US" sz="2000" spc="-1" strike="noStrike">
              <a:latin typeface="Arial"/>
            </a:endParaRPr>
          </a:p>
          <a:p>
            <a:pPr marL="216000" indent="-216000">
              <a:lnSpc>
                <a:spcPct val="100000"/>
              </a:lnSpc>
              <a:buNone/>
              <a:tabLst>
                <a:tab algn="l" pos="0"/>
              </a:tabLst>
            </a:pPr>
            <a:r>
              <a:rPr b="0" lang="en-US" sz="2000" spc="-1" strike="noStrike">
                <a:latin typeface="Arial"/>
              </a:rPr>
              <a:t>Viewpoin: represent the relative  orientation change between the camera and object.</a:t>
            </a:r>
            <a:endParaRPr b="0" lang="en-US" sz="2000" spc="-1" strike="noStrike">
              <a:latin typeface="Arial"/>
            </a:endParaRPr>
          </a:p>
          <a:p>
            <a:pPr marL="216000" indent="-216000">
              <a:lnSpc>
                <a:spcPct val="100000"/>
              </a:lnSpc>
              <a:buNone/>
              <a:tabLst>
                <a:tab algn="l" pos="0"/>
              </a:tabLst>
            </a:pPr>
            <a:r>
              <a:rPr b="0" lang="en-US" sz="2000" spc="-1" strike="noStrike">
                <a:latin typeface="Arial"/>
              </a:rPr>
              <a:t>Illumination however this challenge does not relate our problem as radiology technician is responsible for fixing these conditions.</a:t>
            </a:r>
            <a:endParaRPr b="0" lang="en-US" sz="2000" spc="-1" strike="noStrike">
              <a:latin typeface="Arial"/>
            </a:endParaRPr>
          </a:p>
          <a:p>
            <a:pPr marL="216000" indent="-216000">
              <a:lnSpc>
                <a:spcPct val="100000"/>
              </a:lnSpc>
              <a:buNone/>
              <a:tabLst>
                <a:tab algn="l" pos="0"/>
              </a:tabLst>
            </a:pPr>
            <a:r>
              <a:rPr b="0" lang="en-US" sz="2000" spc="-1" strike="noStrike">
                <a:latin typeface="Arial"/>
              </a:rPr>
              <a:t>Same apply for illumination, deformation, occlution</a:t>
            </a:r>
            <a:endParaRPr b="0" lang="en-US" sz="2000" spc="-1" strike="noStrike">
              <a:latin typeface="Arial"/>
            </a:endParaRPr>
          </a:p>
          <a:p>
            <a:pPr marL="216000" indent="-216000">
              <a:lnSpc>
                <a:spcPct val="100000"/>
              </a:lnSpc>
              <a:buNone/>
              <a:tabLst>
                <a:tab algn="l" pos="0"/>
              </a:tabLst>
            </a:pPr>
            <a:r>
              <a:rPr b="0" lang="en-US" sz="2000" spc="-1" strike="noStrike">
                <a:latin typeface="Arial"/>
              </a:rPr>
              <a:t>However a scale  has different consideration. Chest’s scale is fixed but the pnewminia scale changes.</a:t>
            </a:r>
            <a:endParaRPr b="0" lang="en-US" sz="2000" spc="-1" strike="noStrike">
              <a:latin typeface="Arial"/>
            </a:endParaRPr>
          </a:p>
          <a:p>
            <a:pPr marL="216000" indent="-216000">
              <a:lnSpc>
                <a:spcPct val="100000"/>
              </a:lnSpc>
              <a:buNone/>
              <a:tabLst>
                <a:tab algn="l" pos="0"/>
              </a:tabLst>
            </a:pPr>
            <a:r>
              <a:rPr b="0" lang="en-US" sz="2000" spc="-1" strike="noStrike">
                <a:latin typeface="Arial"/>
              </a:rPr>
              <a:t>For example these are two figures that represents the scale of two different patients </a:t>
            </a:r>
            <a:endParaRPr b="0" lang="en-US" sz="2000" spc="-1" strike="noStrike">
              <a:latin typeface="Arial"/>
            </a:endParaRPr>
          </a:p>
          <a:p>
            <a:pPr marL="216000" indent="-216000">
              <a:lnSpc>
                <a:spcPct val="100000"/>
              </a:lnSpc>
              <a:buNone/>
              <a:tabLst>
                <a:tab algn="l" pos="0"/>
              </a:tabLst>
            </a:pPr>
            <a:r>
              <a:rPr b="0" lang="en-US" sz="2000" spc="-1" strike="noStrike">
                <a:latin typeface="Arial"/>
              </a:rPr>
              <a:t>Left is large scale pnewmenia on the outher hand right is small scale pnewminia.</a:t>
            </a:r>
            <a:endParaRPr b="0" lang="en-US" sz="2000" spc="-1" strike="noStrike">
              <a:latin typeface="Arial"/>
            </a:endParaRPr>
          </a:p>
        </p:txBody>
      </p:sp>
      <p:sp>
        <p:nvSpPr>
          <p:cNvPr id="908" name="PlaceHolder 3"/>
          <p:cNvSpPr>
            <a:spLocks noGrp="1"/>
          </p:cNvSpPr>
          <p:nvPr>
            <p:ph type="sldNum" idx="86"/>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Times New Roman"/>
                <a:ea typeface="+mn-ea"/>
              </a:defRPr>
            </a:lvl1pPr>
          </a:lstStyle>
          <a:p>
            <a:pPr algn="r">
              <a:lnSpc>
                <a:spcPct val="100000"/>
              </a:lnSpc>
              <a:buNone/>
            </a:pPr>
            <a:fld id="{B2029339-29CA-4F7C-A87C-20E1D5585688}" type="slidenum">
              <a:rPr b="0" lang="en-US" sz="1200" spc="-1" strike="noStrike">
                <a:solidFill>
                  <a:srgbClr val="000000"/>
                </a:solidFill>
                <a:latin typeface="Times New Roman"/>
                <a:ea typeface="+mn-ea"/>
              </a:rPr>
              <a:t>62</a:t>
            </a:fld>
            <a:endParaRPr b="0" lang="en-US" sz="1200" spc="-1" strike="noStrike">
              <a:latin typeface="Times New Roman"/>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9" name="PlaceHolder 1"/>
          <p:cNvSpPr>
            <a:spLocks noGrp="1"/>
          </p:cNvSpPr>
          <p:nvPr>
            <p:ph type="sldImg"/>
          </p:nvPr>
        </p:nvSpPr>
        <p:spPr>
          <a:xfrm>
            <a:off x="685800" y="1143000"/>
            <a:ext cx="5486040" cy="3085920"/>
          </a:xfrm>
          <a:prstGeom prst="rect">
            <a:avLst/>
          </a:prstGeom>
          <a:ln w="0">
            <a:noFill/>
          </a:ln>
        </p:spPr>
      </p:sp>
      <p:sp>
        <p:nvSpPr>
          <p:cNvPr id="910"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Spatial Pyramid Pooling Network is a solution proposed by kaming he on two thousand fiveteen, that overcome the size limition of the CNN. This limition originate from the fact that dense base only accept a fixed length feature vector. Spp solution is based on injecting a spp layer between the dense and convbase the layer produces a fixed length feature vector </a:t>
            </a:r>
            <a:endParaRPr b="0" lang="en-US" sz="2000" spc="-1" strike="noStrike">
              <a:latin typeface="Arial"/>
            </a:endParaRPr>
          </a:p>
        </p:txBody>
      </p:sp>
      <p:sp>
        <p:nvSpPr>
          <p:cNvPr id="911" name="PlaceHolder 3"/>
          <p:cNvSpPr>
            <a:spLocks noGrp="1"/>
          </p:cNvSpPr>
          <p:nvPr>
            <p:ph type="sldNum" idx="87"/>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Times New Roman"/>
                <a:ea typeface="+mn-ea"/>
              </a:defRPr>
            </a:lvl1pPr>
          </a:lstStyle>
          <a:p>
            <a:pPr algn="r">
              <a:lnSpc>
                <a:spcPct val="100000"/>
              </a:lnSpc>
              <a:buNone/>
            </a:pPr>
            <a:fld id="{931FA94C-F03A-4E47-B938-04FC781E50DB}" type="slidenum">
              <a:rPr b="0" lang="en-US" sz="1200" spc="-1" strike="noStrike">
                <a:solidFill>
                  <a:srgbClr val="000000"/>
                </a:solidFill>
                <a:latin typeface="Times New Roman"/>
                <a:ea typeface="+mn-ea"/>
              </a:rPr>
              <a:t>62</a:t>
            </a:fld>
            <a:endParaRPr b="0" lang="en-US" sz="1200" spc="-1" strike="noStrike">
              <a:latin typeface="Times New Roman"/>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2" name="PlaceHolder 1"/>
          <p:cNvSpPr>
            <a:spLocks noGrp="1"/>
          </p:cNvSpPr>
          <p:nvPr>
            <p:ph type="sldImg"/>
          </p:nvPr>
        </p:nvSpPr>
        <p:spPr>
          <a:xfrm>
            <a:off x="685800" y="1143000"/>
            <a:ext cx="5486040" cy="3085920"/>
          </a:xfrm>
          <a:prstGeom prst="rect">
            <a:avLst/>
          </a:prstGeom>
          <a:ln w="0">
            <a:noFill/>
          </a:ln>
        </p:spPr>
      </p:sp>
      <p:sp>
        <p:nvSpPr>
          <p:cNvPr id="913"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Instead of creating the scale space of the input image which is expensive we can create the scale spaceof the kernel it self.</a:t>
            </a:r>
            <a:endParaRPr b="0" lang="en-US" sz="2000" spc="-1" strike="noStrike">
              <a:latin typeface="Arial"/>
            </a:endParaRPr>
          </a:p>
          <a:p>
            <a:pPr marL="216000" indent="-216000">
              <a:lnSpc>
                <a:spcPct val="100000"/>
              </a:lnSpc>
              <a:buNone/>
              <a:tabLst>
                <a:tab algn="l" pos="0"/>
              </a:tabLst>
            </a:pPr>
            <a:r>
              <a:rPr b="0" lang="en-US" sz="2000" spc="-1" strike="noStrike">
                <a:latin typeface="Arial"/>
              </a:rPr>
              <a:t> </a:t>
            </a:r>
            <a:r>
              <a:rPr b="0" lang="en-US" sz="2000" spc="-1" strike="noStrike">
                <a:latin typeface="Arial"/>
              </a:rPr>
              <a:t>It done upsampling the kernel. For example figure (A) represent the convolution with atrous rete of one. </a:t>
            </a:r>
            <a:endParaRPr b="0" lang="en-US" sz="2000" spc="-1" strike="noStrike">
              <a:latin typeface="Arial"/>
            </a:endParaRPr>
          </a:p>
          <a:p>
            <a:pPr marL="216000" indent="-216000">
              <a:lnSpc>
                <a:spcPct val="100000"/>
              </a:lnSpc>
              <a:buNone/>
              <a:tabLst>
                <a:tab algn="l" pos="0"/>
              </a:tabLst>
            </a:pPr>
            <a:r>
              <a:rPr b="0" lang="en-US" sz="2000" spc="-1" strike="noStrike">
                <a:latin typeface="Arial"/>
              </a:rPr>
              <a:t>Figure (B) represent the same kernel with atrous rate of 2 it Done by introducing (r -1) between the kernel values. </a:t>
            </a:r>
            <a:endParaRPr b="0" lang="en-US" sz="2000" spc="-1" strike="noStrike">
              <a:latin typeface="Arial"/>
            </a:endParaRPr>
          </a:p>
          <a:p>
            <a:pPr marL="216000" indent="-216000">
              <a:lnSpc>
                <a:spcPct val="100000"/>
              </a:lnSpc>
              <a:buNone/>
              <a:tabLst>
                <a:tab algn="l" pos="0"/>
              </a:tabLst>
            </a:pPr>
            <a:r>
              <a:rPr b="0" lang="en-US" sz="2000" spc="-1" strike="noStrike">
                <a:latin typeface="Arial"/>
              </a:rPr>
              <a:t>Advantages of dilated convolution is that it  increased the receptive field without neither introducing additional parameter nor a computational complexity. </a:t>
            </a:r>
            <a:endParaRPr b="0" lang="en-US" sz="2000" spc="-1" strike="noStrike">
              <a:latin typeface="Arial"/>
            </a:endParaRPr>
          </a:p>
        </p:txBody>
      </p:sp>
      <p:sp>
        <p:nvSpPr>
          <p:cNvPr id="914" name="PlaceHolder 3"/>
          <p:cNvSpPr>
            <a:spLocks noGrp="1"/>
          </p:cNvSpPr>
          <p:nvPr>
            <p:ph type="sldNum" idx="88"/>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Times New Roman"/>
                <a:ea typeface="+mn-ea"/>
              </a:defRPr>
            </a:lvl1pPr>
          </a:lstStyle>
          <a:p>
            <a:pPr algn="r">
              <a:lnSpc>
                <a:spcPct val="100000"/>
              </a:lnSpc>
              <a:buNone/>
            </a:pPr>
            <a:fld id="{5FFC5497-A759-4BB1-B9BB-DC9271B2CE09}" type="slidenum">
              <a:rPr b="0" lang="en-US" sz="1200" spc="-1" strike="noStrike">
                <a:solidFill>
                  <a:srgbClr val="000000"/>
                </a:solidFill>
                <a:latin typeface="Times New Roman"/>
                <a:ea typeface="+mn-ea"/>
              </a:rPr>
              <a:t>62</a:t>
            </a:fld>
            <a:endParaRPr b="0" lang="en-US" sz="1200" spc="-1" strike="noStrike">
              <a:latin typeface="Times New Roman"/>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5" name="PlaceHolder 1"/>
          <p:cNvSpPr>
            <a:spLocks noGrp="1"/>
          </p:cNvSpPr>
          <p:nvPr>
            <p:ph type="sldImg"/>
          </p:nvPr>
        </p:nvSpPr>
        <p:spPr>
          <a:xfrm>
            <a:off x="685800" y="1143000"/>
            <a:ext cx="5486040" cy="3085920"/>
          </a:xfrm>
          <a:prstGeom prst="rect">
            <a:avLst/>
          </a:prstGeom>
          <a:ln w="0">
            <a:noFill/>
          </a:ln>
        </p:spPr>
      </p:sp>
      <p:sp>
        <p:nvSpPr>
          <p:cNvPr id="916"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Attention initially proposed by yosha bingo in two thousand fourteen in NLP sequence to sequence medeling. In which he separite ecoder decoder architecture with an attention layer.</a:t>
            </a:r>
            <a:endParaRPr b="0" lang="en-US" sz="2000" spc="-1" strike="noStrike">
              <a:latin typeface="Arial"/>
            </a:endParaRPr>
          </a:p>
        </p:txBody>
      </p:sp>
      <p:sp>
        <p:nvSpPr>
          <p:cNvPr id="917" name="PlaceHolder 3"/>
          <p:cNvSpPr>
            <a:spLocks noGrp="1"/>
          </p:cNvSpPr>
          <p:nvPr>
            <p:ph type="sldNum" idx="89"/>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Times New Roman"/>
                <a:ea typeface="+mn-ea"/>
              </a:defRPr>
            </a:lvl1pPr>
          </a:lstStyle>
          <a:p>
            <a:pPr algn="r">
              <a:lnSpc>
                <a:spcPct val="100000"/>
              </a:lnSpc>
              <a:buNone/>
            </a:pPr>
            <a:fld id="{4D957D24-83CC-4B52-B5BD-577F6F7E46A1}" type="slidenum">
              <a:rPr b="0" lang="en-US" sz="1200" spc="-1" strike="noStrike">
                <a:solidFill>
                  <a:srgbClr val="000000"/>
                </a:solidFill>
                <a:latin typeface="Times New Roman"/>
                <a:ea typeface="+mn-ea"/>
              </a:rPr>
              <a:t>62</a:t>
            </a:fld>
            <a:endParaRPr b="0" lang="en-US" sz="1200" spc="-1" strike="noStrike">
              <a:latin typeface="Times New Roman"/>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8" name="PlaceHolder 1"/>
          <p:cNvSpPr>
            <a:spLocks noGrp="1"/>
          </p:cNvSpPr>
          <p:nvPr>
            <p:ph type="sldImg"/>
          </p:nvPr>
        </p:nvSpPr>
        <p:spPr>
          <a:xfrm>
            <a:off x="685800" y="1143000"/>
            <a:ext cx="5486040" cy="3085920"/>
          </a:xfrm>
          <a:prstGeom prst="rect">
            <a:avLst/>
          </a:prstGeom>
          <a:ln w="0">
            <a:noFill/>
          </a:ln>
        </p:spPr>
      </p:sp>
      <p:sp>
        <p:nvSpPr>
          <p:cNvPr id="919"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endParaRPr b="0" lang="en-US" sz="2000" spc="-1" strike="noStrike">
              <a:latin typeface="Arial"/>
            </a:endParaRPr>
          </a:p>
        </p:txBody>
      </p:sp>
      <p:sp>
        <p:nvSpPr>
          <p:cNvPr id="920" name="PlaceHolder 3"/>
          <p:cNvSpPr>
            <a:spLocks noGrp="1"/>
          </p:cNvSpPr>
          <p:nvPr>
            <p:ph type="sldNum" idx="90"/>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Times New Roman"/>
                <a:ea typeface="+mn-ea"/>
              </a:defRPr>
            </a:lvl1pPr>
          </a:lstStyle>
          <a:p>
            <a:pPr algn="r">
              <a:lnSpc>
                <a:spcPct val="100000"/>
              </a:lnSpc>
              <a:buNone/>
            </a:pPr>
            <a:fld id="{FC8C87D9-0AE5-48F4-9458-8BA40BEA89EF}" type="slidenum">
              <a:rPr b="0" lang="en-US" sz="1200" spc="-1" strike="noStrike">
                <a:solidFill>
                  <a:srgbClr val="000000"/>
                </a:solidFill>
                <a:latin typeface="Times New Roman"/>
                <a:ea typeface="+mn-ea"/>
              </a:rPr>
              <a:t>62</a:t>
            </a:fld>
            <a:endParaRPr b="0" lang="en-US"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2" name="PlaceHolder 1"/>
          <p:cNvSpPr>
            <a:spLocks noGrp="1"/>
          </p:cNvSpPr>
          <p:nvPr>
            <p:ph type="sldImg"/>
          </p:nvPr>
        </p:nvSpPr>
        <p:spPr>
          <a:xfrm>
            <a:off x="685800" y="1143000"/>
            <a:ext cx="5486040" cy="3085920"/>
          </a:xfrm>
          <a:prstGeom prst="rect">
            <a:avLst/>
          </a:prstGeom>
          <a:ln w="0">
            <a:noFill/>
          </a:ln>
        </p:spPr>
      </p:sp>
      <p:sp>
        <p:nvSpPr>
          <p:cNvPr id="883"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Typical diagnostic tools for covid19 is PCR. </a:t>
            </a:r>
            <a:endParaRPr b="0" lang="en-US" sz="2000" spc="-1" strike="noStrike">
              <a:latin typeface="Arial"/>
            </a:endParaRPr>
          </a:p>
          <a:p>
            <a:pPr marL="216000" indent="-216000">
              <a:lnSpc>
                <a:spcPct val="100000"/>
              </a:lnSpc>
              <a:buNone/>
              <a:tabLst>
                <a:tab algn="l" pos="0"/>
              </a:tabLst>
            </a:pPr>
            <a:r>
              <a:rPr b="0" lang="en-US" sz="2000" spc="-1" strike="noStrike">
                <a:latin typeface="Arial"/>
              </a:rPr>
              <a:t>PCR is time consuming and not available all time.</a:t>
            </a:r>
            <a:endParaRPr b="0" lang="en-US" sz="2000" spc="-1" strike="noStrike">
              <a:latin typeface="Arial"/>
            </a:endParaRPr>
          </a:p>
        </p:txBody>
      </p:sp>
      <p:sp>
        <p:nvSpPr>
          <p:cNvPr id="884" name="PlaceHolder 3"/>
          <p:cNvSpPr>
            <a:spLocks noGrp="1"/>
          </p:cNvSpPr>
          <p:nvPr>
            <p:ph type="sldNum" idx="78"/>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Times New Roman"/>
                <a:ea typeface="+mn-ea"/>
              </a:defRPr>
            </a:lvl1pPr>
          </a:lstStyle>
          <a:p>
            <a:pPr algn="r">
              <a:lnSpc>
                <a:spcPct val="100000"/>
              </a:lnSpc>
              <a:buNone/>
            </a:pPr>
            <a:fld id="{137B555C-C462-4F4F-83E4-035266035A41}" type="slidenum">
              <a:rPr b="0" lang="en-US" sz="1200" spc="-1" strike="noStrike">
                <a:solidFill>
                  <a:srgbClr val="000000"/>
                </a:solidFill>
                <a:latin typeface="Times New Roman"/>
                <a:ea typeface="+mn-ea"/>
              </a:rPr>
              <a:t>62</a:t>
            </a:fld>
            <a:endParaRPr b="0" lang="en-US" sz="1200" spc="-1" strike="noStrike">
              <a:latin typeface="Times New Roman"/>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1" name="PlaceHolder 1"/>
          <p:cNvSpPr>
            <a:spLocks noGrp="1"/>
          </p:cNvSpPr>
          <p:nvPr>
            <p:ph type="sldImg"/>
          </p:nvPr>
        </p:nvSpPr>
        <p:spPr>
          <a:xfrm>
            <a:off x="685800" y="1143000"/>
            <a:ext cx="5486040" cy="3085920"/>
          </a:xfrm>
          <a:prstGeom prst="rect">
            <a:avLst/>
          </a:prstGeom>
          <a:ln w="0">
            <a:noFill/>
          </a:ln>
        </p:spPr>
      </p:sp>
      <p:sp>
        <p:nvSpPr>
          <p:cNvPr id="922"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For SWASPP input feature map in process using three pipelines in parall.</a:t>
            </a:r>
            <a:endParaRPr b="0" lang="en-US" sz="2000" spc="-1" strike="noStrike">
              <a:latin typeface="Arial"/>
            </a:endParaRPr>
          </a:p>
          <a:p>
            <a:pPr marL="216000" indent="-216000">
              <a:lnSpc>
                <a:spcPct val="100000"/>
              </a:lnSpc>
              <a:buNone/>
              <a:tabLst>
                <a:tab algn="l" pos="0"/>
              </a:tabLst>
            </a:pPr>
            <a:r>
              <a:rPr b="0" lang="en-US" sz="2000" spc="-1" strike="noStrike">
                <a:latin typeface="Arial"/>
              </a:rPr>
              <a:t>The three pipelines are shared parameter and only only deffer on the atrous rate.</a:t>
            </a:r>
            <a:endParaRPr b="0" lang="en-US" sz="2000" spc="-1" strike="noStrike">
              <a:latin typeface="Arial"/>
            </a:endParaRPr>
          </a:p>
          <a:p>
            <a:pPr marL="216000" indent="-216000">
              <a:lnSpc>
                <a:spcPct val="100000"/>
              </a:lnSpc>
              <a:buNone/>
              <a:tabLst>
                <a:tab algn="l" pos="0"/>
              </a:tabLst>
            </a:pPr>
            <a:r>
              <a:rPr b="0" lang="en-US" sz="2000" spc="-1" strike="noStrike">
                <a:latin typeface="Arial"/>
              </a:rPr>
              <a:t>Result for each pipeline represent a particular scale.</a:t>
            </a:r>
            <a:endParaRPr b="0" lang="en-US" sz="2000" spc="-1" strike="noStrike">
              <a:latin typeface="Arial"/>
            </a:endParaRPr>
          </a:p>
          <a:p>
            <a:pPr marL="216000" indent="-216000">
              <a:lnSpc>
                <a:spcPct val="100000"/>
              </a:lnSpc>
              <a:buNone/>
              <a:tabLst>
                <a:tab algn="l" pos="0"/>
              </a:tabLst>
            </a:pPr>
            <a:r>
              <a:rPr b="0" lang="en-US" sz="2000" spc="-1" strike="noStrike">
                <a:latin typeface="Arial"/>
              </a:rPr>
              <a:t>To allow efficient us of the computational padget we’ve impelemneted the a bottleneck within the pipeline which the input is projected to thirty two and then projected back using a projection layer.</a:t>
            </a:r>
            <a:endParaRPr b="0" lang="en-US" sz="2000" spc="-1" strike="noStrike">
              <a:latin typeface="Arial"/>
            </a:endParaRPr>
          </a:p>
          <a:p>
            <a:pPr marL="216000" indent="-216000">
              <a:lnSpc>
                <a:spcPct val="100000"/>
              </a:lnSpc>
              <a:buNone/>
              <a:tabLst>
                <a:tab algn="l" pos="0"/>
              </a:tabLst>
            </a:pPr>
            <a:r>
              <a:rPr b="0" lang="en-US" sz="2000" spc="-1" strike="noStrike">
                <a:latin typeface="Arial"/>
              </a:rPr>
              <a:t>To fuse the features we used an attention module that is responsible for selecting at which scale the network should operat.</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923" name="PlaceHolder 3"/>
          <p:cNvSpPr>
            <a:spLocks noGrp="1"/>
          </p:cNvSpPr>
          <p:nvPr>
            <p:ph type="sldNum" idx="91"/>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Times New Roman"/>
                <a:ea typeface="+mn-ea"/>
              </a:defRPr>
            </a:lvl1pPr>
          </a:lstStyle>
          <a:p>
            <a:pPr algn="r">
              <a:lnSpc>
                <a:spcPct val="100000"/>
              </a:lnSpc>
              <a:buNone/>
            </a:pPr>
            <a:fld id="{F3B61562-86D9-499B-835E-56A949B477ED}" type="slidenum">
              <a:rPr b="0" lang="en-US" sz="1200" spc="-1" strike="noStrike">
                <a:solidFill>
                  <a:srgbClr val="000000"/>
                </a:solidFill>
                <a:latin typeface="Times New Roman"/>
                <a:ea typeface="+mn-ea"/>
              </a:rPr>
              <a:t>62</a:t>
            </a:fld>
            <a:endParaRPr b="0" lang="en-US" sz="1200" spc="-1" strike="noStrike">
              <a:latin typeface="Times New Roman"/>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4" name="PlaceHolder 1"/>
          <p:cNvSpPr>
            <a:spLocks noGrp="1"/>
          </p:cNvSpPr>
          <p:nvPr>
            <p:ph type="sldImg"/>
          </p:nvPr>
        </p:nvSpPr>
        <p:spPr>
          <a:xfrm>
            <a:off x="685800" y="1143000"/>
            <a:ext cx="5486040" cy="3085920"/>
          </a:xfrm>
          <a:prstGeom prst="rect">
            <a:avLst/>
          </a:prstGeom>
          <a:ln w="0">
            <a:noFill/>
          </a:ln>
        </p:spPr>
      </p:sp>
      <p:sp>
        <p:nvSpPr>
          <p:cNvPr id="925"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Attention mudule output four heatmaps these heatmaps sumup to one</a:t>
            </a:r>
            <a:endParaRPr b="0" lang="en-US" sz="2000" spc="-1" strike="noStrike">
              <a:latin typeface="Arial"/>
            </a:endParaRPr>
          </a:p>
          <a:p>
            <a:pPr marL="216000" indent="-216000">
              <a:lnSpc>
                <a:spcPct val="100000"/>
              </a:lnSpc>
              <a:buNone/>
              <a:tabLst>
                <a:tab algn="l" pos="0"/>
              </a:tabLst>
            </a:pPr>
            <a:r>
              <a:rPr b="0" lang="en-US" sz="2000" spc="-1" strike="noStrike">
                <a:latin typeface="Arial"/>
              </a:rPr>
              <a:t>Attention module can be thought of a pixel level classification.</a:t>
            </a:r>
            <a:endParaRPr b="0" lang="en-US" sz="2000" spc="-1" strike="noStrike">
              <a:latin typeface="Arial"/>
            </a:endParaRPr>
          </a:p>
          <a:p>
            <a:pPr marL="216000" indent="-216000">
              <a:lnSpc>
                <a:spcPct val="100000"/>
              </a:lnSpc>
              <a:buNone/>
              <a:tabLst>
                <a:tab algn="l" pos="0"/>
              </a:tabLst>
            </a:pPr>
            <a:r>
              <a:rPr b="0" lang="en-US" sz="2000" spc="-1" strike="noStrike">
                <a:latin typeface="Arial"/>
              </a:rPr>
              <a:t>It selects for each pixel what it correct scale.</a:t>
            </a:r>
            <a:endParaRPr b="0" lang="en-US" sz="2000" spc="-1" strike="noStrike">
              <a:latin typeface="Arial"/>
            </a:endParaRPr>
          </a:p>
        </p:txBody>
      </p:sp>
      <p:sp>
        <p:nvSpPr>
          <p:cNvPr id="926" name="PlaceHolder 3"/>
          <p:cNvSpPr>
            <a:spLocks noGrp="1"/>
          </p:cNvSpPr>
          <p:nvPr>
            <p:ph type="sldNum" idx="92"/>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Times New Roman"/>
                <a:ea typeface="+mn-ea"/>
              </a:defRPr>
            </a:lvl1pPr>
          </a:lstStyle>
          <a:p>
            <a:pPr algn="r">
              <a:lnSpc>
                <a:spcPct val="100000"/>
              </a:lnSpc>
              <a:buNone/>
            </a:pPr>
            <a:fld id="{69E3DD48-4762-4F80-95A0-0EB05EA776C6}"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7" name="PlaceHolder 1"/>
          <p:cNvSpPr>
            <a:spLocks noGrp="1"/>
          </p:cNvSpPr>
          <p:nvPr>
            <p:ph type="sldImg"/>
          </p:nvPr>
        </p:nvSpPr>
        <p:spPr>
          <a:xfrm>
            <a:off x="685800" y="1143000"/>
            <a:ext cx="5486040" cy="3085920"/>
          </a:xfrm>
          <a:prstGeom prst="rect">
            <a:avLst/>
          </a:prstGeom>
          <a:ln w="0">
            <a:noFill/>
          </a:ln>
        </p:spPr>
      </p:sp>
      <p:sp>
        <p:nvSpPr>
          <p:cNvPr id="928"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endParaRPr b="0" lang="en-US" sz="2000" spc="-1" strike="noStrike">
              <a:latin typeface="Arial"/>
            </a:endParaRPr>
          </a:p>
        </p:txBody>
      </p:sp>
      <p:sp>
        <p:nvSpPr>
          <p:cNvPr id="929" name="PlaceHolder 3"/>
          <p:cNvSpPr>
            <a:spLocks noGrp="1"/>
          </p:cNvSpPr>
          <p:nvPr>
            <p:ph type="sldNum" idx="93"/>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Times New Roman"/>
                <a:ea typeface="+mn-ea"/>
              </a:defRPr>
            </a:lvl1pPr>
          </a:lstStyle>
          <a:p>
            <a:pPr algn="r">
              <a:lnSpc>
                <a:spcPct val="100000"/>
              </a:lnSpc>
              <a:buNone/>
            </a:pPr>
            <a:fld id="{88DC257C-29D9-45F8-A779-5729CBFDE294}"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5" name="PlaceHolder 1"/>
          <p:cNvSpPr>
            <a:spLocks noGrp="1"/>
          </p:cNvSpPr>
          <p:nvPr>
            <p:ph type="sldImg"/>
          </p:nvPr>
        </p:nvSpPr>
        <p:spPr>
          <a:xfrm>
            <a:off x="685800" y="1143000"/>
            <a:ext cx="5486040" cy="3085920"/>
          </a:xfrm>
          <a:prstGeom prst="rect">
            <a:avLst/>
          </a:prstGeom>
          <a:ln w="0">
            <a:noFill/>
          </a:ln>
        </p:spPr>
      </p:sp>
      <p:sp>
        <p:nvSpPr>
          <p:cNvPr id="886"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An alternative medical images offer a fast screaning method for covid detection. </a:t>
            </a:r>
            <a:endParaRPr b="0" lang="en-US" sz="2000" spc="-1" strike="noStrike">
              <a:latin typeface="Arial"/>
            </a:endParaRPr>
          </a:p>
          <a:p>
            <a:pPr marL="216000" indent="-216000">
              <a:lnSpc>
                <a:spcPct val="100000"/>
              </a:lnSpc>
              <a:buNone/>
              <a:tabLst>
                <a:tab algn="l" pos="0"/>
              </a:tabLst>
            </a:pPr>
            <a:r>
              <a:rPr b="0" lang="en-US" sz="2000" spc="-1" strike="noStrike">
                <a:latin typeface="Arial"/>
              </a:rPr>
              <a:t>Common Medical images are ChestXRay (CXR) and CT.</a:t>
            </a:r>
            <a:endParaRPr b="0" lang="en-US" sz="2000" spc="-1" strike="noStrike">
              <a:latin typeface="Arial"/>
            </a:endParaRPr>
          </a:p>
          <a:p>
            <a:pPr marL="216000" indent="-216000">
              <a:lnSpc>
                <a:spcPct val="100000"/>
              </a:lnSpc>
              <a:buNone/>
              <a:tabLst>
                <a:tab algn="l" pos="0"/>
              </a:tabLst>
            </a:pPr>
            <a:r>
              <a:rPr b="0" lang="en-US" sz="2000" spc="-1" strike="noStrike">
                <a:latin typeface="Arial"/>
              </a:rPr>
              <a:t> </a:t>
            </a:r>
            <a:r>
              <a:rPr b="0" lang="en-US" sz="2000" spc="-1" strike="noStrike">
                <a:latin typeface="Arial"/>
              </a:rPr>
              <a:t>CXR images are cheap, available and fast to acquire.</a:t>
            </a:r>
            <a:endParaRPr b="0" lang="en-US" sz="2000" spc="-1" strike="noStrike">
              <a:latin typeface="Arial"/>
            </a:endParaRPr>
          </a:p>
          <a:p>
            <a:pPr marL="216000" indent="-216000">
              <a:lnSpc>
                <a:spcPct val="100000"/>
              </a:lnSpc>
              <a:buNone/>
              <a:tabLst>
                <a:tab algn="l" pos="0"/>
              </a:tabLst>
            </a:pPr>
            <a:r>
              <a:rPr b="0" lang="en-US" sz="2000" spc="-1" strike="noStrike">
                <a:latin typeface="Arial"/>
              </a:rPr>
              <a:t>While it is not the case for ct</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887" name="PlaceHolder 3"/>
          <p:cNvSpPr>
            <a:spLocks noGrp="1"/>
          </p:cNvSpPr>
          <p:nvPr>
            <p:ph type="sldNum" idx="79"/>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Times New Roman"/>
                <a:ea typeface="+mn-ea"/>
              </a:defRPr>
            </a:lvl1pPr>
          </a:lstStyle>
          <a:p>
            <a:pPr algn="r">
              <a:lnSpc>
                <a:spcPct val="100000"/>
              </a:lnSpc>
              <a:buNone/>
            </a:pPr>
            <a:fld id="{EA61CFA5-372D-4D9A-B477-7C27C5943829}" type="slidenum">
              <a:rPr b="0" lang="en-US" sz="1200" spc="-1" strike="noStrike">
                <a:solidFill>
                  <a:srgbClr val="000000"/>
                </a:solidFill>
                <a:latin typeface="Times New Roman"/>
                <a:ea typeface="+mn-ea"/>
              </a:rPr>
              <a:t>62</a:t>
            </a:fld>
            <a:endParaRPr b="0" lang="en-US"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8" name="PlaceHolder 1"/>
          <p:cNvSpPr>
            <a:spLocks noGrp="1"/>
          </p:cNvSpPr>
          <p:nvPr>
            <p:ph type="sldImg"/>
          </p:nvPr>
        </p:nvSpPr>
        <p:spPr>
          <a:xfrm>
            <a:off x="685800" y="1143000"/>
            <a:ext cx="5486040" cy="3085920"/>
          </a:xfrm>
          <a:prstGeom prst="rect">
            <a:avLst/>
          </a:prstGeom>
          <a:ln w="0">
            <a:noFill/>
          </a:ln>
        </p:spPr>
      </p:sp>
      <p:sp>
        <p:nvSpPr>
          <p:cNvPr id="889"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So It is a detection  problem. That has some challenges. </a:t>
            </a:r>
            <a:endParaRPr b="0" lang="en-US" sz="2000" spc="-1" strike="noStrike">
              <a:latin typeface="Arial"/>
            </a:endParaRPr>
          </a:p>
          <a:p>
            <a:pPr marL="216000" indent="-216000">
              <a:lnSpc>
                <a:spcPct val="100000"/>
              </a:lnSpc>
              <a:buNone/>
              <a:tabLst>
                <a:tab algn="l" pos="0"/>
              </a:tabLst>
            </a:pPr>
            <a:r>
              <a:rPr b="0" lang="en-US" sz="2000" spc="-1" strike="noStrike">
                <a:latin typeface="Arial"/>
              </a:rPr>
              <a:t>Viewpoin: represent the relative  orientation change between the camera and object.</a:t>
            </a:r>
            <a:endParaRPr b="0" lang="en-US" sz="2000" spc="-1" strike="noStrike">
              <a:latin typeface="Arial"/>
            </a:endParaRPr>
          </a:p>
          <a:p>
            <a:pPr marL="216000" indent="-216000">
              <a:lnSpc>
                <a:spcPct val="100000"/>
              </a:lnSpc>
              <a:buNone/>
              <a:tabLst>
                <a:tab algn="l" pos="0"/>
              </a:tabLst>
            </a:pPr>
            <a:r>
              <a:rPr b="0" lang="en-US" sz="2000" spc="-1" strike="noStrike">
                <a:latin typeface="Arial"/>
              </a:rPr>
              <a:t>Illumination however this challenge does not relate our problem as radiology technician is responsible for fixing these conditions.</a:t>
            </a:r>
            <a:endParaRPr b="0" lang="en-US" sz="2000" spc="-1" strike="noStrike">
              <a:latin typeface="Arial"/>
            </a:endParaRPr>
          </a:p>
          <a:p>
            <a:pPr marL="216000" indent="-216000">
              <a:lnSpc>
                <a:spcPct val="100000"/>
              </a:lnSpc>
              <a:buNone/>
              <a:tabLst>
                <a:tab algn="l" pos="0"/>
              </a:tabLst>
            </a:pPr>
            <a:r>
              <a:rPr b="0" lang="en-US" sz="2000" spc="-1" strike="noStrike">
                <a:latin typeface="Arial"/>
              </a:rPr>
              <a:t>Same apply for illumination, deformation, occlution</a:t>
            </a:r>
            <a:endParaRPr b="0" lang="en-US" sz="2000" spc="-1" strike="noStrike">
              <a:latin typeface="Arial"/>
            </a:endParaRPr>
          </a:p>
          <a:p>
            <a:pPr marL="216000" indent="-216000">
              <a:lnSpc>
                <a:spcPct val="100000"/>
              </a:lnSpc>
              <a:buNone/>
              <a:tabLst>
                <a:tab algn="l" pos="0"/>
              </a:tabLst>
            </a:pPr>
            <a:r>
              <a:rPr b="0" lang="en-US" sz="2000" spc="-1" strike="noStrike">
                <a:latin typeface="Arial"/>
              </a:rPr>
              <a:t>However a scale  has different consideration. Chest’s scale is fixed but the pnewminia scale changes.</a:t>
            </a:r>
            <a:endParaRPr b="0" lang="en-US" sz="2000" spc="-1" strike="noStrike">
              <a:latin typeface="Arial"/>
            </a:endParaRPr>
          </a:p>
          <a:p>
            <a:pPr marL="216000" indent="-216000">
              <a:lnSpc>
                <a:spcPct val="100000"/>
              </a:lnSpc>
              <a:buNone/>
              <a:tabLst>
                <a:tab algn="l" pos="0"/>
              </a:tabLst>
            </a:pPr>
            <a:r>
              <a:rPr b="0" lang="en-US" sz="2000" spc="-1" strike="noStrike">
                <a:latin typeface="Arial"/>
              </a:rPr>
              <a:t>For example these are two figures that represents the scale of two different patients </a:t>
            </a:r>
            <a:endParaRPr b="0" lang="en-US" sz="2000" spc="-1" strike="noStrike">
              <a:latin typeface="Arial"/>
            </a:endParaRPr>
          </a:p>
          <a:p>
            <a:pPr marL="216000" indent="-216000">
              <a:lnSpc>
                <a:spcPct val="100000"/>
              </a:lnSpc>
              <a:buNone/>
              <a:tabLst>
                <a:tab algn="l" pos="0"/>
              </a:tabLst>
            </a:pPr>
            <a:r>
              <a:rPr b="0" lang="en-US" sz="2000" spc="-1" strike="noStrike">
                <a:latin typeface="Arial"/>
              </a:rPr>
              <a:t>Left is large scale pnewmenia on the outher hand right is small scale pnewminia.</a:t>
            </a:r>
            <a:endParaRPr b="0" lang="en-US" sz="2000" spc="-1" strike="noStrike">
              <a:latin typeface="Arial"/>
            </a:endParaRPr>
          </a:p>
        </p:txBody>
      </p:sp>
      <p:sp>
        <p:nvSpPr>
          <p:cNvPr id="890" name="PlaceHolder 3"/>
          <p:cNvSpPr>
            <a:spLocks noGrp="1"/>
          </p:cNvSpPr>
          <p:nvPr>
            <p:ph type="sldNum" idx="80"/>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Times New Roman"/>
                <a:ea typeface="+mn-ea"/>
              </a:defRPr>
            </a:lvl1pPr>
          </a:lstStyle>
          <a:p>
            <a:pPr algn="r">
              <a:lnSpc>
                <a:spcPct val="100000"/>
              </a:lnSpc>
              <a:buNone/>
            </a:pPr>
            <a:fld id="{050C7CBF-A0AC-4E08-B166-1D7FA9DEEAEA}" type="slidenum">
              <a:rPr b="0" lang="en-US" sz="1200" spc="-1" strike="noStrike">
                <a:solidFill>
                  <a:srgbClr val="000000"/>
                </a:solidFill>
                <a:latin typeface="Times New Roman"/>
                <a:ea typeface="+mn-ea"/>
              </a:rPr>
              <a:t>62</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9E0B39AE-A3CB-4B8F-9C95-6FFB271A6C4F}"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alibri"/>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443EFF8B-DE47-4890-B122-BA3D9E0EE5F9}"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alibri"/>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47B419AB-ACBB-4F67-8694-EC1D58625567}"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alibri"/>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724C11CF-6BE7-4490-A592-6DB11BEF30AC}"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5F88370E-16DC-41F6-A9D9-09D56679502E}" type="slidenum">
              <a:t>&lt;#&gt;</a:t>
            </a:fld>
          </a:p>
        </p:txBody>
      </p:sp>
      <p:sp>
        <p:nvSpPr>
          <p:cNvPr id="4" name="PlaceHolder 3"/>
          <p:cNvSpPr>
            <a:spLocks noGrp="1"/>
          </p:cNvSpPr>
          <p:nvPr>
            <p:ph type="dt" idx="4"/>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alibri"/>
            </a:endParaRPr>
          </a:p>
        </p:txBody>
      </p:sp>
      <p:sp>
        <p:nvSpPr>
          <p:cNvPr id="4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DA8124CA-28D9-4943-8175-F9A414D02BB5}"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alibri"/>
            </a:endParaRPr>
          </a:p>
        </p:txBody>
      </p:sp>
      <p:sp>
        <p:nvSpPr>
          <p:cNvPr id="5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42A23479-CB14-4AEC-93AD-BFC0C0B43C75}"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alibri"/>
            </a:endParaRPr>
          </a:p>
        </p:txBody>
      </p:sp>
      <p:sp>
        <p:nvSpPr>
          <p:cNvPr id="5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5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348B7DBF-41BF-4848-BAC5-C6B3A80DFA94}"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alibri"/>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0F9B195B-A540-4D9B-9455-03D75871755A}"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9D176E1D-3D59-433B-9CC7-EEA9BAEE2871}"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alibri"/>
            </a:endParaRPr>
          </a:p>
        </p:txBody>
      </p:sp>
      <p:sp>
        <p:nvSpPr>
          <p:cNvPr id="5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5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5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1005BC65-BA36-417E-9E2E-FE06EC588058}"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alibri"/>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9B5BC81A-5635-4794-8298-8E474F9BB2BC}"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alibri"/>
            </a:endParaRPr>
          </a:p>
        </p:txBody>
      </p:sp>
      <p:sp>
        <p:nvSpPr>
          <p:cNvPr id="6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6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6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0A146019-BFEE-411D-A6A6-B7A2FE3A3818}"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alibri"/>
            </a:endParaRPr>
          </a:p>
        </p:txBody>
      </p:sp>
      <p:sp>
        <p:nvSpPr>
          <p:cNvPr id="6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6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6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1B835720-64B9-4625-B8EC-B1BA7A0CB0BD}"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alibri"/>
            </a:endParaRPr>
          </a:p>
        </p:txBody>
      </p:sp>
      <p:sp>
        <p:nvSpPr>
          <p:cNvPr id="6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7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2739EDE1-7BAE-44E2-B7C5-818B59B2D22C}"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alibri"/>
            </a:endParaRPr>
          </a:p>
        </p:txBody>
      </p:sp>
      <p:sp>
        <p:nvSpPr>
          <p:cNvPr id="7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7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7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7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4809772E-8C11-45CE-8142-2244B19A766A}" type="slidenum">
              <a:t>&lt;#&gt;</a:t>
            </a:fld>
          </a:p>
        </p:txBody>
      </p:sp>
      <p:sp>
        <p:nvSpPr>
          <p:cNvPr id="9" name="PlaceHolder 8"/>
          <p:cNvSpPr>
            <a:spLocks noGrp="1"/>
          </p:cNvSpPr>
          <p:nvPr>
            <p:ph type="dt" idx="4"/>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alibri"/>
            </a:endParaRPr>
          </a:p>
        </p:txBody>
      </p:sp>
      <p:sp>
        <p:nvSpPr>
          <p:cNvPr id="77"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78"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79"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80"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81"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82"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B8A844E7-9586-4631-A622-E51D9544BEC7}" type="slidenum">
              <a:t>&lt;#&gt;</a:t>
            </a:fld>
          </a:p>
        </p:txBody>
      </p:sp>
      <p:sp>
        <p:nvSpPr>
          <p:cNvPr id="11" name="PlaceHolder 10"/>
          <p:cNvSpPr>
            <a:spLocks noGrp="1"/>
          </p:cNvSpPr>
          <p:nvPr>
            <p:ph type="dt" idx="4"/>
          </p:nvPr>
        </p:nvSpPr>
        <p:spPr/>
        <p:txBody>
          <a:bodyPr/>
          <a:p>
            <a:r>
              <a:rPr lang="en-US"/>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53150CDD-94E3-42C2-BBBC-15B1D7351325}" type="slidenum">
              <a:t>&lt;#&gt;</a:t>
            </a:fld>
          </a:p>
        </p:txBody>
      </p:sp>
      <p:sp>
        <p:nvSpPr>
          <p:cNvPr id="4" name="PlaceHolder 3"/>
          <p:cNvSpPr>
            <a:spLocks noGrp="1"/>
          </p:cNvSpPr>
          <p:nvPr>
            <p:ph type="dt" idx="7"/>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alibri"/>
            </a:endParaRPr>
          </a:p>
        </p:txBody>
      </p:sp>
      <p:sp>
        <p:nvSpPr>
          <p:cNvPr id="90"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2770C9C5-895D-4410-A545-5803ACF72E83}" type="slidenum">
              <a:t>&lt;#&gt;</a:t>
            </a:fld>
          </a:p>
        </p:txBody>
      </p:sp>
      <p:sp>
        <p:nvSpPr>
          <p:cNvPr id="6" name="PlaceHolder 5"/>
          <p:cNvSpPr>
            <a:spLocks noGrp="1"/>
          </p:cNvSpPr>
          <p:nvPr>
            <p:ph type="dt" idx="7"/>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alibri"/>
            </a:endParaRPr>
          </a:p>
        </p:txBody>
      </p:sp>
      <p:sp>
        <p:nvSpPr>
          <p:cNvPr id="92"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15231B8D-7D0B-4734-A4EC-97D5894278D0}" type="slidenum">
              <a:t>&lt;#&gt;</a:t>
            </a:fld>
          </a:p>
        </p:txBody>
      </p:sp>
      <p:sp>
        <p:nvSpPr>
          <p:cNvPr id="6" name="PlaceHolder 5"/>
          <p:cNvSpPr>
            <a:spLocks noGrp="1"/>
          </p:cNvSpPr>
          <p:nvPr>
            <p:ph type="dt" idx="7"/>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alibri"/>
            </a:endParaRPr>
          </a:p>
        </p:txBody>
      </p:sp>
      <p:sp>
        <p:nvSpPr>
          <p:cNvPr id="9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9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04185EC8-89E8-4F1A-AD15-5569B1141E69}" type="slidenum">
              <a:t>&lt;#&gt;</a:t>
            </a:fld>
          </a:p>
        </p:txBody>
      </p:sp>
      <p:sp>
        <p:nvSpPr>
          <p:cNvPr id="7" name="PlaceHolder 6"/>
          <p:cNvSpPr>
            <a:spLocks noGrp="1"/>
          </p:cNvSpPr>
          <p:nvPr>
            <p:ph type="dt" idx="7"/>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alibri"/>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0C6AF96B-33B2-4535-B6BA-C85E5026FE3E}" type="slidenum">
              <a:t>&lt;#&gt;</a:t>
            </a:fld>
          </a:p>
        </p:txBody>
      </p:sp>
      <p:sp>
        <p:nvSpPr>
          <p:cNvPr id="5" name="PlaceHolder 4"/>
          <p:cNvSpPr>
            <a:spLocks noGrp="1"/>
          </p:cNvSpPr>
          <p:nvPr>
            <p:ph type="dt" idx="7"/>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alibri"/>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4AA796B3-D41E-4B06-A4CA-DF35F46C658F}"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7"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12E23F02-5A76-4673-97B6-F2E7D3B36623}" type="slidenum">
              <a:t>&lt;#&gt;</a:t>
            </a:fld>
          </a:p>
        </p:txBody>
      </p:sp>
      <p:sp>
        <p:nvSpPr>
          <p:cNvPr id="5" name="PlaceHolder 4"/>
          <p:cNvSpPr>
            <a:spLocks noGrp="1"/>
          </p:cNvSpPr>
          <p:nvPr>
            <p:ph type="dt" idx="7"/>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alibri"/>
            </a:endParaRPr>
          </a:p>
        </p:txBody>
      </p:sp>
      <p:sp>
        <p:nvSpPr>
          <p:cNvPr id="9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10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10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C5BE1ABA-CEDA-4206-9425-C3D648E99258}" type="slidenum">
              <a:t>&lt;#&gt;</a:t>
            </a:fld>
          </a:p>
        </p:txBody>
      </p:sp>
      <p:sp>
        <p:nvSpPr>
          <p:cNvPr id="8" name="PlaceHolder 7"/>
          <p:cNvSpPr>
            <a:spLocks noGrp="1"/>
          </p:cNvSpPr>
          <p:nvPr>
            <p:ph type="dt" idx="7"/>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alibri"/>
            </a:endParaRPr>
          </a:p>
        </p:txBody>
      </p:sp>
      <p:sp>
        <p:nvSpPr>
          <p:cNvPr id="10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10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105"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C8C851DC-5496-4A7A-AD0D-2313172D9FFA}" type="slidenum">
              <a:t>&lt;#&gt;</a:t>
            </a:fld>
          </a:p>
        </p:txBody>
      </p:sp>
      <p:sp>
        <p:nvSpPr>
          <p:cNvPr id="8" name="PlaceHolder 7"/>
          <p:cNvSpPr>
            <a:spLocks noGrp="1"/>
          </p:cNvSpPr>
          <p:nvPr>
            <p:ph type="dt" idx="7"/>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alibri"/>
            </a:endParaRPr>
          </a:p>
        </p:txBody>
      </p:sp>
      <p:sp>
        <p:nvSpPr>
          <p:cNvPr id="10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10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109"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E704035E-4711-4CA3-96D4-53509F2A7059}" type="slidenum">
              <a:t>&lt;#&gt;</a:t>
            </a:fld>
          </a:p>
        </p:txBody>
      </p:sp>
      <p:sp>
        <p:nvSpPr>
          <p:cNvPr id="8" name="PlaceHolder 7"/>
          <p:cNvSpPr>
            <a:spLocks noGrp="1"/>
          </p:cNvSpPr>
          <p:nvPr>
            <p:ph type="dt" idx="7"/>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alibri"/>
            </a:endParaRPr>
          </a:p>
        </p:txBody>
      </p:sp>
      <p:sp>
        <p:nvSpPr>
          <p:cNvPr id="111"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112"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D414AB55-C129-4708-949E-1476B619E2D7}" type="slidenum">
              <a:t>&lt;#&gt;</a:t>
            </a:fld>
          </a:p>
        </p:txBody>
      </p:sp>
      <p:sp>
        <p:nvSpPr>
          <p:cNvPr id="7" name="PlaceHolder 6"/>
          <p:cNvSpPr>
            <a:spLocks noGrp="1"/>
          </p:cNvSpPr>
          <p:nvPr>
            <p:ph type="dt" idx="7"/>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alibri"/>
            </a:endParaRPr>
          </a:p>
        </p:txBody>
      </p:sp>
      <p:sp>
        <p:nvSpPr>
          <p:cNvPr id="11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11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11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117"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7" name="PlaceHolder 6"/>
          <p:cNvSpPr>
            <a:spLocks noGrp="1"/>
          </p:cNvSpPr>
          <p:nvPr>
            <p:ph type="ftr" idx="8"/>
          </p:nvPr>
        </p:nvSpPr>
        <p:spPr/>
        <p:txBody>
          <a:bodyPr/>
          <a:p>
            <a:r>
              <a:t>Footer</a:t>
            </a:r>
          </a:p>
        </p:txBody>
      </p:sp>
      <p:sp>
        <p:nvSpPr>
          <p:cNvPr id="8" name="PlaceHolder 7"/>
          <p:cNvSpPr>
            <a:spLocks noGrp="1"/>
          </p:cNvSpPr>
          <p:nvPr>
            <p:ph type="sldNum" idx="9"/>
          </p:nvPr>
        </p:nvSpPr>
        <p:spPr/>
        <p:txBody>
          <a:bodyPr/>
          <a:p>
            <a:fld id="{62B65AE9-3992-4A57-868F-2385F387692B}" type="slidenum">
              <a:t>&lt;#&gt;</a:t>
            </a:fld>
          </a:p>
        </p:txBody>
      </p:sp>
      <p:sp>
        <p:nvSpPr>
          <p:cNvPr id="9" name="PlaceHolder 8"/>
          <p:cNvSpPr>
            <a:spLocks noGrp="1"/>
          </p:cNvSpPr>
          <p:nvPr>
            <p:ph type="dt" idx="7"/>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alibri"/>
            </a:endParaRPr>
          </a:p>
        </p:txBody>
      </p:sp>
      <p:sp>
        <p:nvSpPr>
          <p:cNvPr id="119"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120"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121"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122"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123"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124"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9" name="PlaceHolder 8"/>
          <p:cNvSpPr>
            <a:spLocks noGrp="1"/>
          </p:cNvSpPr>
          <p:nvPr>
            <p:ph type="ftr" idx="8"/>
          </p:nvPr>
        </p:nvSpPr>
        <p:spPr/>
        <p:txBody>
          <a:bodyPr/>
          <a:p>
            <a:r>
              <a:t>Footer</a:t>
            </a:r>
          </a:p>
        </p:txBody>
      </p:sp>
      <p:sp>
        <p:nvSpPr>
          <p:cNvPr id="10" name="PlaceHolder 9"/>
          <p:cNvSpPr>
            <a:spLocks noGrp="1"/>
          </p:cNvSpPr>
          <p:nvPr>
            <p:ph type="sldNum" idx="9"/>
          </p:nvPr>
        </p:nvSpPr>
        <p:spPr/>
        <p:txBody>
          <a:bodyPr/>
          <a:p>
            <a:fld id="{485D2C99-3185-4D63-AC7F-8B02E0F78448}" type="slidenum">
              <a:t>&lt;#&gt;</a:t>
            </a:fld>
          </a:p>
        </p:txBody>
      </p:sp>
      <p:sp>
        <p:nvSpPr>
          <p:cNvPr id="11" name="PlaceHolder 10"/>
          <p:cNvSpPr>
            <a:spLocks noGrp="1"/>
          </p:cNvSpPr>
          <p:nvPr>
            <p:ph type="dt" idx="7"/>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alibri"/>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1AB8C863-2245-4C84-9CD0-376989EEC932}"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alibri"/>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4C6AA2B7-2DEC-47D3-B1D5-CB7033EB25FF}"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01F51740-7211-45F7-B8E8-C8464C951925}"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alibri"/>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5794DD37-8C62-44F3-BA7B-D94361E50B9C}"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alibri"/>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2AE42018-74A9-4E35-B2C4-290B74954988}"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alibri"/>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820BACE3-637F-43E6-9252-B0469EA33593}" type="slidenum">
              <a:t>&lt;#&gt;</a:t>
            </a:fld>
          </a:p>
        </p:txBody>
      </p:sp>
      <p:sp>
        <p:nvSpPr>
          <p:cNvPr id="8" name="PlaceHolder 7"/>
          <p:cNvSpPr>
            <a:spLocks noGrp="1"/>
          </p:cNvSpPr>
          <p:nvPr>
            <p:ph type="dt" idx="3"/>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jpeg"/><Relationship Id="rId3" Type="http://schemas.openxmlformats.org/officeDocument/2006/relationships/image" Target="../media/image3.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4.jpeg"/><Relationship Id="rId3" Type="http://schemas.openxmlformats.org/officeDocument/2006/relationships/image" Target="../media/image5.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r>
              <a:rPr b="0" lang="en-US" sz="3600" spc="-1" strike="noStrike">
                <a:solidFill>
                  <a:srgbClr val="ffffff"/>
                </a:solidFill>
                <a:latin typeface="Calibri"/>
              </a:rPr>
              <a:t>Click to edit the title text format</a:t>
            </a:r>
            <a:endParaRPr b="0" lang="en-US" sz="3600" spc="-1" strike="noStrike">
              <a:solidFill>
                <a:srgbClr val="ffffff"/>
              </a:solidFill>
              <a:latin typeface="Calibri"/>
            </a:endParaRPr>
          </a:p>
        </p:txBody>
      </p:sp>
      <p:sp>
        <p:nvSpPr>
          <p:cNvPr id="1"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Calibri"/>
              </a:rPr>
              <a:t>Click to edit the outline text format</a:t>
            </a:r>
            <a:endParaRPr b="0" lang="en-US" sz="1800" spc="-1" strike="noStrike">
              <a:solidFill>
                <a:srgbClr val="ffffff"/>
              </a:solidFill>
              <a:latin typeface="Calibri"/>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Calibri"/>
              </a:rPr>
              <a:t>Second Outline Level</a:t>
            </a:r>
            <a:endParaRPr b="0" lang="en-US" sz="1800" spc="-1" strike="noStrike">
              <a:solidFill>
                <a:srgbClr val="ffffff"/>
              </a:solidFill>
              <a:latin typeface="Calibri"/>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Calibri"/>
              </a:rPr>
              <a:t>Third Outline Level</a:t>
            </a:r>
            <a:endParaRPr b="0" lang="en-US" sz="1800" spc="-1" strike="noStrike">
              <a:solidFill>
                <a:srgbClr val="ffffff"/>
              </a:solidFill>
              <a:latin typeface="Calibri"/>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Calibri"/>
              </a:rPr>
              <a:t>Fourth Outline Level</a:t>
            </a:r>
            <a:endParaRPr b="0" lang="en-US" sz="1800" spc="-1" strike="noStrike">
              <a:solidFill>
                <a:srgbClr val="ffffff"/>
              </a:solidFill>
              <a:latin typeface="Calibri"/>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Calibri"/>
              </a:rPr>
              <a:t>Fifth Outline Level</a:t>
            </a:r>
            <a:endParaRPr b="0" lang="en-US" sz="1800" spc="-1" strike="noStrike">
              <a:solidFill>
                <a:srgbClr val="ffffff"/>
              </a:solidFill>
              <a:latin typeface="Calibri"/>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Calibri"/>
              </a:rPr>
              <a:t>Sixth Outline Level</a:t>
            </a:r>
            <a:endParaRPr b="0" lang="en-US" sz="1800" spc="-1" strike="noStrike">
              <a:solidFill>
                <a:srgbClr val="ffffff"/>
              </a:solidFill>
              <a:latin typeface="Calibri"/>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Calibri"/>
              </a:rPr>
              <a:t>Seventh Outline Level</a:t>
            </a:r>
            <a:endParaRPr b="0" lang="en-US" sz="1800" spc="-1" strike="noStrike">
              <a:solidFill>
                <a:srgbClr val="ffffff"/>
              </a:solidFill>
              <a:latin typeface="Calibri"/>
            </a:endParaRPr>
          </a:p>
        </p:txBody>
      </p:sp>
      <p:sp>
        <p:nvSpPr>
          <p:cNvPr id="2" name="PlaceHolder 3"/>
          <p:cNvSpPr>
            <a:spLocks noGrp="1"/>
          </p:cNvSpPr>
          <p:nvPr>
            <p:ph type="ftr" idx="1"/>
          </p:nvPr>
        </p:nvSpPr>
        <p:spPr>
          <a:xfrm>
            <a:off x="685800" y="5870520"/>
            <a:ext cx="7827120" cy="377640"/>
          </a:xfrm>
          <a:prstGeom prst="rect">
            <a:avLst/>
          </a:prstGeom>
          <a:noFill/>
          <a:ln w="0">
            <a:noFill/>
          </a:ln>
        </p:spPr>
        <p:txBody>
          <a:bodyPr anchor="ctr">
            <a:noAutofit/>
          </a:bodyPr>
          <a:lstStyle>
            <a:lvl1pPr>
              <a:lnSpc>
                <a:spcPct val="100000"/>
              </a:lnSpc>
              <a:buNone/>
              <a:defRPr b="0" lang="en-US" sz="1000" spc="-1" strike="noStrike">
                <a:solidFill>
                  <a:srgbClr val="ffffff"/>
                </a:solidFill>
                <a:latin typeface="Calibri"/>
              </a:defRPr>
            </a:lvl1pPr>
          </a:lstStyle>
          <a:p>
            <a:pPr>
              <a:lnSpc>
                <a:spcPct val="100000"/>
              </a:lnSpc>
              <a:buNone/>
            </a:pPr>
            <a:r>
              <a:rPr b="0" lang="en-US" sz="1000" spc="-1" strike="noStrike">
                <a:solidFill>
                  <a:srgbClr val="ffffff"/>
                </a:solidFill>
                <a:latin typeface="Calibri"/>
              </a:rPr>
              <a:t>&lt;footer&gt;</a:t>
            </a:r>
            <a:endParaRPr b="0" lang="en-US" sz="1000" spc="-1" strike="noStrike">
              <a:latin typeface="Times New Roman"/>
            </a:endParaRPr>
          </a:p>
        </p:txBody>
      </p:sp>
      <p:sp>
        <p:nvSpPr>
          <p:cNvPr id="3" name="PlaceHolder 4"/>
          <p:cNvSpPr>
            <a:spLocks noGrp="1"/>
          </p:cNvSpPr>
          <p:nvPr>
            <p:ph type="sldNum" idx="2"/>
          </p:nvPr>
        </p:nvSpPr>
        <p:spPr>
          <a:xfrm>
            <a:off x="10266120" y="5870520"/>
            <a:ext cx="550800" cy="377640"/>
          </a:xfrm>
          <a:prstGeom prst="rect">
            <a:avLst/>
          </a:prstGeom>
          <a:noFill/>
          <a:ln w="0">
            <a:noFill/>
          </a:ln>
        </p:spPr>
        <p:txBody>
          <a:bodyPr anchor="ctr">
            <a:noAutofit/>
          </a:bodyPr>
          <a:lstStyle>
            <a:lvl1pPr algn="r">
              <a:lnSpc>
                <a:spcPct val="100000"/>
              </a:lnSpc>
              <a:buNone/>
              <a:defRPr b="0" lang="en-US" sz="1000" spc="-1" strike="noStrike">
                <a:solidFill>
                  <a:srgbClr val="ffffff"/>
                </a:solidFill>
                <a:latin typeface="Calibri"/>
              </a:defRPr>
            </a:lvl1pPr>
          </a:lstStyle>
          <a:p>
            <a:pPr algn="r">
              <a:lnSpc>
                <a:spcPct val="100000"/>
              </a:lnSpc>
              <a:buNone/>
            </a:pPr>
            <a:fld id="{DA2C5F30-8AF6-4F67-B90D-108D4863C4F8}" type="slidenum">
              <a:rPr b="0" lang="en-US" sz="1000" spc="-1" strike="noStrike">
                <a:solidFill>
                  <a:srgbClr val="ffffff"/>
                </a:solidFill>
                <a:latin typeface="Calibri"/>
              </a:rPr>
              <a:t>&lt;number&gt;</a:t>
            </a:fld>
            <a:endParaRPr b="0" lang="en-US" sz="1000" spc="-1" strike="noStrike">
              <a:latin typeface="Times New Roman"/>
            </a:endParaRPr>
          </a:p>
        </p:txBody>
      </p:sp>
      <p:sp>
        <p:nvSpPr>
          <p:cNvPr id="4" name="PlaceHolder 5"/>
          <p:cNvSpPr>
            <a:spLocks noGrp="1"/>
          </p:cNvSpPr>
          <p:nvPr>
            <p:ph type="dt" idx="3"/>
          </p:nvPr>
        </p:nvSpPr>
        <p:spPr>
          <a:xfrm>
            <a:off x="8589600" y="5870520"/>
            <a:ext cx="1599840" cy="377640"/>
          </a:xfrm>
          <a:prstGeom prst="rect">
            <a:avLst/>
          </a:prstGeom>
          <a:noFill/>
          <a:ln w="0">
            <a:noFill/>
          </a:ln>
        </p:spPr>
        <p:txBody>
          <a:bodyPr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41" name="Picture 4" descr="Celestia-R1---OverlayContentHD.png"/>
          <p:cNvPicPr/>
          <p:nvPr/>
        </p:nvPicPr>
        <p:blipFill>
          <a:blip r:embed="rId3"/>
          <a:stretch/>
        </p:blipFill>
        <p:spPr>
          <a:xfrm>
            <a:off x="0" y="0"/>
            <a:ext cx="12188520" cy="6855840"/>
          </a:xfrm>
          <a:prstGeom prst="rect">
            <a:avLst/>
          </a:prstGeom>
          <a:ln w="0">
            <a:noFill/>
          </a:ln>
        </p:spPr>
      </p:pic>
      <p:sp>
        <p:nvSpPr>
          <p:cNvPr id="42" name="PlaceHolder 1"/>
          <p:cNvSpPr>
            <a:spLocks noGrp="1"/>
          </p:cNvSpPr>
          <p:nvPr>
            <p:ph type="dt" idx="4"/>
          </p:nvPr>
        </p:nvSpPr>
        <p:spPr>
          <a:xfrm>
            <a:off x="8589600" y="5870520"/>
            <a:ext cx="1599840" cy="377640"/>
          </a:xfrm>
          <a:prstGeom prst="rect">
            <a:avLst/>
          </a:prstGeom>
          <a:noFill/>
          <a:ln w="0">
            <a:noFill/>
          </a:ln>
        </p:spPr>
        <p:txBody>
          <a:bodyPr anchor="ctr">
            <a:noAutofit/>
          </a:bodyPr>
          <a:lstStyle>
            <a:lvl1pPr algn="r">
              <a:lnSpc>
                <a:spcPct val="100000"/>
              </a:lnSpc>
              <a:buNone/>
              <a:defRPr b="0" lang="en-US" sz="1000" spc="-1" strike="noStrike">
                <a:solidFill>
                  <a:srgbClr val="ffffff"/>
                </a:solidFill>
                <a:latin typeface="Calibri"/>
              </a:defRPr>
            </a:lvl1pPr>
          </a:lstStyle>
          <a:p>
            <a:pPr algn="r">
              <a:lnSpc>
                <a:spcPct val="100000"/>
              </a:lnSpc>
              <a:buNone/>
            </a:pPr>
            <a:r>
              <a:rPr b="0" lang="en-US" sz="1000" spc="-1" strike="noStrike">
                <a:solidFill>
                  <a:srgbClr val="ffffff"/>
                </a:solidFill>
                <a:latin typeface="Calibri"/>
              </a:rPr>
              <a:t>&lt;date/time&gt;</a:t>
            </a:r>
            <a:endParaRPr b="0" lang="en-US" sz="1000" spc="-1" strike="noStrike">
              <a:latin typeface="Times New Roman"/>
            </a:endParaRPr>
          </a:p>
        </p:txBody>
      </p:sp>
      <p:sp>
        <p:nvSpPr>
          <p:cNvPr id="43" name="PlaceHolder 2"/>
          <p:cNvSpPr>
            <a:spLocks noGrp="1"/>
          </p:cNvSpPr>
          <p:nvPr>
            <p:ph type="ftr" idx="5"/>
          </p:nvPr>
        </p:nvSpPr>
        <p:spPr>
          <a:xfrm>
            <a:off x="685800" y="5870520"/>
            <a:ext cx="7827120" cy="377640"/>
          </a:xfrm>
          <a:prstGeom prst="rect">
            <a:avLst/>
          </a:prstGeom>
          <a:noFill/>
          <a:ln w="0">
            <a:noFill/>
          </a:ln>
        </p:spPr>
        <p:txBody>
          <a:bodyPr anchor="ctr">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44" name="PlaceHolder 3"/>
          <p:cNvSpPr>
            <a:spLocks noGrp="1"/>
          </p:cNvSpPr>
          <p:nvPr>
            <p:ph type="sldNum" idx="6"/>
          </p:nvPr>
        </p:nvSpPr>
        <p:spPr>
          <a:xfrm>
            <a:off x="10266120" y="5870520"/>
            <a:ext cx="550800" cy="377640"/>
          </a:xfrm>
          <a:prstGeom prst="rect">
            <a:avLst/>
          </a:prstGeom>
          <a:noFill/>
          <a:ln w="0">
            <a:noFill/>
          </a:ln>
        </p:spPr>
        <p:txBody>
          <a:bodyPr anchor="ctr">
            <a:noAutofit/>
          </a:bodyPr>
          <a:lstStyle>
            <a:lvl1pPr algn="r">
              <a:lnSpc>
                <a:spcPct val="100000"/>
              </a:lnSpc>
              <a:buNone/>
              <a:defRPr b="0" lang="en-US" sz="1000" spc="-1" strike="noStrike">
                <a:solidFill>
                  <a:srgbClr val="ffffff"/>
                </a:solidFill>
                <a:latin typeface="Calibri"/>
              </a:defRPr>
            </a:lvl1pPr>
          </a:lstStyle>
          <a:p>
            <a:pPr algn="r">
              <a:lnSpc>
                <a:spcPct val="100000"/>
              </a:lnSpc>
              <a:buNone/>
            </a:pPr>
            <a:fld id="{CEAB7CDD-A807-4258-AF10-7042C8B9A5B4}" type="slidenum">
              <a:rPr b="0" lang="en-US" sz="1000" spc="-1" strike="noStrike">
                <a:solidFill>
                  <a:srgbClr val="ffffff"/>
                </a:solidFill>
                <a:latin typeface="Calibri"/>
              </a:rPr>
              <a:t>&lt;number&gt;</a:t>
            </a:fld>
            <a:endParaRPr b="0" lang="en-US" sz="1000" spc="-1" strike="noStrike">
              <a:latin typeface="Times New Roman"/>
            </a:endParaRPr>
          </a:p>
        </p:txBody>
      </p:sp>
      <p:sp>
        <p:nvSpPr>
          <p:cNvPr id="45"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ffffff"/>
                </a:solidFill>
                <a:latin typeface="Calibri"/>
              </a:rPr>
              <a:t>Click to edit the title text format</a:t>
            </a:r>
            <a:endParaRPr b="0" lang="en-US" sz="1800" spc="-1" strike="noStrike">
              <a:solidFill>
                <a:srgbClr val="ffffff"/>
              </a:solidFill>
              <a:latin typeface="Calibri"/>
            </a:endParaRPr>
          </a:p>
        </p:txBody>
      </p:sp>
      <p:sp>
        <p:nvSpPr>
          <p:cNvPr id="46"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Calibri"/>
              </a:rPr>
              <a:t>Click to edit the outline text format</a:t>
            </a:r>
            <a:endParaRPr b="0" lang="en-US" sz="1800" spc="-1" strike="noStrike">
              <a:solidFill>
                <a:srgbClr val="ffffff"/>
              </a:solidFill>
              <a:latin typeface="Calibri"/>
            </a:endParaRPr>
          </a:p>
          <a:p>
            <a:pPr lvl="1" marL="864000" indent="-324000">
              <a:spcBef>
                <a:spcPts val="1134"/>
              </a:spcBef>
              <a:buClr>
                <a:srgbClr val="ffffff"/>
              </a:buClr>
              <a:buSzPct val="75000"/>
              <a:buFont typeface="Symbol" charset="2"/>
              <a:buChar char=""/>
            </a:pPr>
            <a:r>
              <a:rPr b="0" lang="en-US" sz="1400" spc="-1" strike="noStrike">
                <a:solidFill>
                  <a:srgbClr val="ffffff"/>
                </a:solidFill>
                <a:latin typeface="Calibri"/>
              </a:rPr>
              <a:t>Second Outline Level</a:t>
            </a:r>
            <a:endParaRPr b="0" lang="en-US" sz="1400" spc="-1" strike="noStrike">
              <a:solidFill>
                <a:srgbClr val="ffffff"/>
              </a:solidFill>
              <a:latin typeface="Calibri"/>
            </a:endParaRPr>
          </a:p>
          <a:p>
            <a:pPr lvl="2" marL="1296000" indent="-288000">
              <a:spcBef>
                <a:spcPts val="850"/>
              </a:spcBef>
              <a:buClr>
                <a:srgbClr val="ffffff"/>
              </a:buClr>
              <a:buSzPct val="45000"/>
              <a:buFont typeface="Wingdings" charset="2"/>
              <a:buChar char=""/>
            </a:pPr>
            <a:r>
              <a:rPr b="0" lang="en-US" sz="1200" spc="-1" strike="noStrike">
                <a:solidFill>
                  <a:srgbClr val="ffffff"/>
                </a:solidFill>
                <a:latin typeface="Calibri"/>
              </a:rPr>
              <a:t>Third Outline Level</a:t>
            </a:r>
            <a:endParaRPr b="0" lang="en-US" sz="1200" spc="-1" strike="noStrike">
              <a:solidFill>
                <a:srgbClr val="ffffff"/>
              </a:solidFill>
              <a:latin typeface="Calibri"/>
            </a:endParaRPr>
          </a:p>
          <a:p>
            <a:pPr lvl="3" marL="1728000" indent="-216000">
              <a:spcBef>
                <a:spcPts val="567"/>
              </a:spcBef>
              <a:buClr>
                <a:srgbClr val="ffffff"/>
              </a:buClr>
              <a:buSzPct val="75000"/>
              <a:buFont typeface="Symbol" charset="2"/>
              <a:buChar char=""/>
            </a:pPr>
            <a:r>
              <a:rPr b="0" lang="en-US" sz="1200" spc="-1" strike="noStrike">
                <a:solidFill>
                  <a:srgbClr val="ffffff"/>
                </a:solidFill>
                <a:latin typeface="Calibri"/>
              </a:rPr>
              <a:t>Fourth Outline Level</a:t>
            </a:r>
            <a:endParaRPr b="0" lang="en-US" sz="1200" spc="-1" strike="noStrike">
              <a:solidFill>
                <a:srgbClr val="ffffff"/>
              </a:solidFill>
              <a:latin typeface="Calibri"/>
            </a:endParaRPr>
          </a:p>
          <a:p>
            <a:pPr lvl="4" marL="2160000" indent="-216000">
              <a:spcBef>
                <a:spcPts val="283"/>
              </a:spcBef>
              <a:buClr>
                <a:srgbClr val="ffffff"/>
              </a:buClr>
              <a:buSzPct val="45000"/>
              <a:buFont typeface="Wingdings" charset="2"/>
              <a:buChar char=""/>
            </a:pPr>
            <a:r>
              <a:rPr b="0" lang="en-US" sz="2000" spc="-1" strike="noStrike">
                <a:solidFill>
                  <a:srgbClr val="ffffff"/>
                </a:solidFill>
                <a:latin typeface="Calibri"/>
              </a:rPr>
              <a:t>Fifth Outline Level</a:t>
            </a:r>
            <a:endParaRPr b="0" lang="en-US" sz="2000" spc="-1" strike="noStrike">
              <a:solidFill>
                <a:srgbClr val="ffffff"/>
              </a:solidFill>
              <a:latin typeface="Calibri"/>
            </a:endParaRPr>
          </a:p>
          <a:p>
            <a:pPr lvl="5" marL="2592000" indent="-216000">
              <a:spcBef>
                <a:spcPts val="283"/>
              </a:spcBef>
              <a:buClr>
                <a:srgbClr val="ffffff"/>
              </a:buClr>
              <a:buSzPct val="45000"/>
              <a:buFont typeface="Wingdings" charset="2"/>
              <a:buChar char=""/>
            </a:pPr>
            <a:r>
              <a:rPr b="0" lang="en-US" sz="2000" spc="-1" strike="noStrike">
                <a:solidFill>
                  <a:srgbClr val="ffffff"/>
                </a:solidFill>
                <a:latin typeface="Calibri"/>
              </a:rPr>
              <a:t>Sixth Outline Level</a:t>
            </a:r>
            <a:endParaRPr b="0" lang="en-US" sz="2000" spc="-1" strike="noStrike">
              <a:solidFill>
                <a:srgbClr val="ffffff"/>
              </a:solidFill>
              <a:latin typeface="Calibri"/>
            </a:endParaRPr>
          </a:p>
          <a:p>
            <a:pPr lvl="6" marL="3024000" indent="-216000">
              <a:spcBef>
                <a:spcPts val="283"/>
              </a:spcBef>
              <a:buClr>
                <a:srgbClr val="ffffff"/>
              </a:buClr>
              <a:buSzPct val="45000"/>
              <a:buFont typeface="Wingdings" charset="2"/>
              <a:buChar char=""/>
            </a:pPr>
            <a:r>
              <a:rPr b="0" lang="en-US" sz="2000" spc="-1" strike="noStrike">
                <a:solidFill>
                  <a:srgbClr val="ffffff"/>
                </a:solidFill>
                <a:latin typeface="Calibri"/>
              </a:rPr>
              <a:t>Seventh Outline Level</a:t>
            </a:r>
            <a:endParaRPr b="0" lang="en-US" sz="2000" spc="-1" strike="noStrike">
              <a:solidFill>
                <a:srgbClr val="ffffff"/>
              </a:solidFill>
              <a:latin typeface="Calibri"/>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83" name="Picture 6" descr="Celestia-R1---OverlayContentHD.png"/>
          <p:cNvPicPr/>
          <p:nvPr/>
        </p:nvPicPr>
        <p:blipFill>
          <a:blip r:embed="rId3"/>
          <a:stretch/>
        </p:blipFill>
        <p:spPr>
          <a:xfrm>
            <a:off x="0" y="0"/>
            <a:ext cx="12188520" cy="6855840"/>
          </a:xfrm>
          <a:prstGeom prst="rect">
            <a:avLst/>
          </a:prstGeom>
          <a:ln w="0">
            <a:noFill/>
          </a:ln>
        </p:spPr>
      </p:pic>
      <p:sp>
        <p:nvSpPr>
          <p:cNvPr id="84" name="PlaceHolder 1"/>
          <p:cNvSpPr>
            <a:spLocks noGrp="1"/>
          </p:cNvSpPr>
          <p:nvPr>
            <p:ph type="title"/>
          </p:nvPr>
        </p:nvSpPr>
        <p:spPr>
          <a:xfrm>
            <a:off x="685800" y="609480"/>
            <a:ext cx="10131120" cy="1455840"/>
          </a:xfrm>
          <a:prstGeom prst="rect">
            <a:avLst/>
          </a:prstGeom>
          <a:noFill/>
          <a:ln w="0">
            <a:noFill/>
          </a:ln>
        </p:spPr>
        <p:txBody>
          <a:bodyPr anchor="ctr">
            <a:noAutofit/>
          </a:bodyPr>
          <a:p>
            <a:pPr>
              <a:lnSpc>
                <a:spcPct val="100000"/>
              </a:lnSpc>
              <a:buNone/>
            </a:pPr>
            <a:r>
              <a:rPr b="0" lang="en-US" sz="3600" spc="-1" strike="noStrike" cap="all">
                <a:solidFill>
                  <a:srgbClr val="ffffff"/>
                </a:solidFill>
                <a:latin typeface="Calibri Light"/>
              </a:rPr>
              <a:t>Click to edit Master title style</a:t>
            </a:r>
            <a:endParaRPr b="0" lang="en-US" sz="3600" spc="-1" strike="noStrike">
              <a:solidFill>
                <a:srgbClr val="ffffff"/>
              </a:solidFill>
              <a:latin typeface="Calibri"/>
            </a:endParaRPr>
          </a:p>
        </p:txBody>
      </p:sp>
      <p:sp>
        <p:nvSpPr>
          <p:cNvPr id="85" name="PlaceHolder 2"/>
          <p:cNvSpPr>
            <a:spLocks noGrp="1"/>
          </p:cNvSpPr>
          <p:nvPr>
            <p:ph type="body"/>
          </p:nvPr>
        </p:nvSpPr>
        <p:spPr>
          <a:xfrm>
            <a:off x="685800" y="2142000"/>
            <a:ext cx="10131120" cy="3648600"/>
          </a:xfrm>
          <a:prstGeom prst="rect">
            <a:avLst/>
          </a:prstGeom>
          <a:noFill/>
          <a:ln w="0">
            <a:noFill/>
          </a:ln>
        </p:spPr>
        <p:txBody>
          <a:bodyPr anchor="ctr">
            <a:noAutofit/>
          </a:bodyPr>
          <a:p>
            <a:pPr marL="285840" indent="-285840">
              <a:lnSpc>
                <a:spcPct val="100000"/>
              </a:lnSpc>
              <a:spcAft>
                <a:spcPts val="1001"/>
              </a:spcAft>
              <a:buClr>
                <a:srgbClr val="ffffff"/>
              </a:buClr>
              <a:buFont typeface="Arial"/>
              <a:buChar char="•"/>
            </a:pPr>
            <a:r>
              <a:rPr b="0" lang="en-US" sz="1800" spc="-1" strike="noStrike">
                <a:solidFill>
                  <a:srgbClr val="ffffff"/>
                </a:solidFill>
                <a:latin typeface="Calibri"/>
              </a:rPr>
              <a:t>Click to edit Master text styles</a:t>
            </a:r>
            <a:endParaRPr b="0" lang="en-US" sz="1800" spc="-1" strike="noStrike">
              <a:solidFill>
                <a:srgbClr val="ffffff"/>
              </a:solidFill>
              <a:latin typeface="Calibri"/>
            </a:endParaRPr>
          </a:p>
          <a:p>
            <a:pPr lvl="1" marL="743040" indent="-285840">
              <a:lnSpc>
                <a:spcPct val="100000"/>
              </a:lnSpc>
              <a:spcAft>
                <a:spcPts val="1001"/>
              </a:spcAft>
              <a:buClr>
                <a:srgbClr val="ffffff"/>
              </a:buClr>
              <a:buFont typeface="Arial"/>
              <a:buChar char="•"/>
            </a:pPr>
            <a:r>
              <a:rPr b="0" lang="en-US" sz="1600" spc="-1" strike="noStrike">
                <a:solidFill>
                  <a:srgbClr val="ffffff"/>
                </a:solidFill>
                <a:latin typeface="Calibri"/>
              </a:rPr>
              <a:t>Second level</a:t>
            </a:r>
            <a:endParaRPr b="0" lang="en-US" sz="1600" spc="-1" strike="noStrike">
              <a:solidFill>
                <a:srgbClr val="ffffff"/>
              </a:solidFill>
              <a:latin typeface="Calibri"/>
            </a:endParaRPr>
          </a:p>
          <a:p>
            <a:pPr lvl="2" marL="1200240" indent="-285840">
              <a:lnSpc>
                <a:spcPct val="100000"/>
              </a:lnSpc>
              <a:spcAft>
                <a:spcPts val="1001"/>
              </a:spcAft>
              <a:buClr>
                <a:srgbClr val="ffffff"/>
              </a:buClr>
              <a:buFont typeface="Arial"/>
              <a:buChar char="•"/>
            </a:pPr>
            <a:r>
              <a:rPr b="0" lang="en-US" sz="1400" spc="-1" strike="noStrike">
                <a:solidFill>
                  <a:srgbClr val="ffffff"/>
                </a:solidFill>
                <a:latin typeface="Calibri"/>
              </a:rPr>
              <a:t>Third level</a:t>
            </a:r>
            <a:endParaRPr b="0" lang="en-US" sz="1400" spc="-1" strike="noStrike">
              <a:solidFill>
                <a:srgbClr val="ffffff"/>
              </a:solidFill>
              <a:latin typeface="Calibri"/>
            </a:endParaRPr>
          </a:p>
          <a:p>
            <a:pPr lvl="3" marL="1542960" indent="-171360">
              <a:lnSpc>
                <a:spcPct val="100000"/>
              </a:lnSpc>
              <a:spcAft>
                <a:spcPts val="1001"/>
              </a:spcAft>
              <a:buClr>
                <a:srgbClr val="ffffff"/>
              </a:buClr>
              <a:buFont typeface="Arial"/>
              <a:buChar char="•"/>
            </a:pPr>
            <a:r>
              <a:rPr b="0" lang="en-US" sz="1200" spc="-1" strike="noStrike">
                <a:solidFill>
                  <a:srgbClr val="ffffff"/>
                </a:solidFill>
                <a:latin typeface="Calibri"/>
              </a:rPr>
              <a:t>Fourth level</a:t>
            </a:r>
            <a:endParaRPr b="0" lang="en-US" sz="1200" spc="-1" strike="noStrike">
              <a:solidFill>
                <a:srgbClr val="ffffff"/>
              </a:solidFill>
              <a:latin typeface="Calibri"/>
            </a:endParaRPr>
          </a:p>
          <a:p>
            <a:pPr lvl="4" marL="2000160" indent="-171360">
              <a:lnSpc>
                <a:spcPct val="100000"/>
              </a:lnSpc>
              <a:spcAft>
                <a:spcPts val="1001"/>
              </a:spcAft>
              <a:buClr>
                <a:srgbClr val="ffffff"/>
              </a:buClr>
              <a:buFont typeface="Arial"/>
              <a:buChar char="•"/>
            </a:pPr>
            <a:r>
              <a:rPr b="0" lang="en-US" sz="1200" spc="-1" strike="noStrike">
                <a:solidFill>
                  <a:srgbClr val="ffffff"/>
                </a:solidFill>
                <a:latin typeface="Calibri"/>
              </a:rPr>
              <a:t>Fifth level</a:t>
            </a:r>
            <a:endParaRPr b="0" lang="en-US" sz="1200" spc="-1" strike="noStrike">
              <a:solidFill>
                <a:srgbClr val="ffffff"/>
              </a:solidFill>
              <a:latin typeface="Calibri"/>
            </a:endParaRPr>
          </a:p>
        </p:txBody>
      </p:sp>
      <p:sp>
        <p:nvSpPr>
          <p:cNvPr id="86" name="PlaceHolder 3"/>
          <p:cNvSpPr>
            <a:spLocks noGrp="1"/>
          </p:cNvSpPr>
          <p:nvPr>
            <p:ph type="dt" idx="7"/>
          </p:nvPr>
        </p:nvSpPr>
        <p:spPr>
          <a:xfrm>
            <a:off x="8589600" y="5870520"/>
            <a:ext cx="1599840" cy="377640"/>
          </a:xfrm>
          <a:prstGeom prst="rect">
            <a:avLst/>
          </a:prstGeom>
          <a:noFill/>
          <a:ln w="0">
            <a:noFill/>
          </a:ln>
        </p:spPr>
        <p:txBody>
          <a:bodyPr anchor="ctr">
            <a:noAutofit/>
          </a:bodyPr>
          <a:lstStyle>
            <a:lvl1pPr algn="r">
              <a:lnSpc>
                <a:spcPct val="100000"/>
              </a:lnSpc>
              <a:buNone/>
              <a:defRPr b="0" lang="en-US" sz="1000" spc="-1" strike="noStrike">
                <a:solidFill>
                  <a:srgbClr val="ffffff"/>
                </a:solidFill>
                <a:latin typeface="Calibri"/>
              </a:defRPr>
            </a:lvl1pPr>
          </a:lstStyle>
          <a:p>
            <a:pPr algn="r">
              <a:lnSpc>
                <a:spcPct val="100000"/>
              </a:lnSpc>
              <a:buNone/>
            </a:pPr>
            <a:r>
              <a:rPr b="0" lang="en-US" sz="1000" spc="-1" strike="noStrike">
                <a:solidFill>
                  <a:srgbClr val="ffffff"/>
                </a:solidFill>
                <a:latin typeface="Calibri"/>
              </a:rPr>
              <a:t>&lt;date/time&gt;</a:t>
            </a:r>
            <a:endParaRPr b="0" lang="en-US" sz="1000" spc="-1" strike="noStrike">
              <a:latin typeface="Times New Roman"/>
            </a:endParaRPr>
          </a:p>
        </p:txBody>
      </p:sp>
      <p:sp>
        <p:nvSpPr>
          <p:cNvPr id="87" name="PlaceHolder 4"/>
          <p:cNvSpPr>
            <a:spLocks noGrp="1"/>
          </p:cNvSpPr>
          <p:nvPr>
            <p:ph type="ftr" idx="8"/>
          </p:nvPr>
        </p:nvSpPr>
        <p:spPr>
          <a:xfrm>
            <a:off x="685800" y="5870520"/>
            <a:ext cx="7827120" cy="377640"/>
          </a:xfrm>
          <a:prstGeom prst="rect">
            <a:avLst/>
          </a:prstGeom>
          <a:noFill/>
          <a:ln w="0">
            <a:noFill/>
          </a:ln>
        </p:spPr>
        <p:txBody>
          <a:bodyPr anchor="ctr">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88" name="PlaceHolder 5"/>
          <p:cNvSpPr>
            <a:spLocks noGrp="1"/>
          </p:cNvSpPr>
          <p:nvPr>
            <p:ph type="sldNum" idx="9"/>
          </p:nvPr>
        </p:nvSpPr>
        <p:spPr>
          <a:xfrm>
            <a:off x="10266120" y="5870520"/>
            <a:ext cx="550800" cy="377640"/>
          </a:xfrm>
          <a:prstGeom prst="rect">
            <a:avLst/>
          </a:prstGeom>
          <a:noFill/>
          <a:ln w="0">
            <a:noFill/>
          </a:ln>
        </p:spPr>
        <p:txBody>
          <a:bodyPr anchor="ctr">
            <a:noAutofit/>
          </a:bodyPr>
          <a:lstStyle>
            <a:lvl1pPr algn="r">
              <a:lnSpc>
                <a:spcPct val="100000"/>
              </a:lnSpc>
              <a:buNone/>
              <a:defRPr b="0" lang="en-US" sz="1000" spc="-1" strike="noStrike">
                <a:solidFill>
                  <a:srgbClr val="ffffff"/>
                </a:solidFill>
                <a:latin typeface="Calibri"/>
              </a:defRPr>
            </a:lvl1pPr>
          </a:lstStyle>
          <a:p>
            <a:pPr algn="r">
              <a:lnSpc>
                <a:spcPct val="100000"/>
              </a:lnSpc>
              <a:buNone/>
            </a:pPr>
            <a:fld id="{6ED4B2E3-4CAA-4652-AEA7-AE346C6EE532}" type="slidenum">
              <a:rPr b="0" lang="en-US" sz="1000" spc="-1" strike="noStrike">
                <a:solidFill>
                  <a:srgbClr val="ffffff"/>
                </a:solidFill>
                <a:latin typeface="Calibri"/>
              </a:rPr>
              <a:t>&lt;number&gt;</a:t>
            </a:fld>
            <a:endParaRPr b="0" lang="en-U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s/_rels/slide1.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13.xml"/><Relationship Id="rId5"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jpeg"/><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31.jpe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13.xml"/><Relationship Id="rId5"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slideLayout" Target="../slideLayouts/slideLayout13.xml"/><Relationship Id="rId6"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38.jpeg"/><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41.jpe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jpeg"/><Relationship Id="rId3"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54.jpe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jpeg"/><Relationship Id="rId3"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slideLayout" Target="../slideLayouts/slideLayout13.xml"/><Relationship Id="rId5"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chart" Target="../charts/chart3.xml"/><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chart" Target="../charts/chart4.xml"/><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jpeg"/><Relationship Id="rId3"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64.jpeg"/><Relationship Id="rId2" Type="http://schemas.openxmlformats.org/officeDocument/2006/relationships/image" Target="../media/image65.png"/><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slideLayout" Target="../slideLayouts/slideLayout13.xml"/><Relationship Id="rId6"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68.jpeg"/><Relationship Id="rId2" Type="http://schemas.openxmlformats.org/officeDocument/2006/relationships/image" Target="../media/image69.png"/><Relationship Id="rId3" Type="http://schemas.openxmlformats.org/officeDocument/2006/relationships/image" Target="../media/image70.png"/><Relationship Id="rId4" Type="http://schemas.openxmlformats.org/officeDocument/2006/relationships/slideLayout" Target="../slideLayouts/slideLayout13.xml"/><Relationship Id="rId5"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71.jpe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13.xml"/><Relationship Id="rId5"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74.jpeg"/><Relationship Id="rId2" Type="http://schemas.openxmlformats.org/officeDocument/2006/relationships/image" Target="../media/image75.png"/><Relationship Id="rId3" Type="http://schemas.openxmlformats.org/officeDocument/2006/relationships/image" Target="../media/image76.png"/><Relationship Id="rId4" Type="http://schemas.openxmlformats.org/officeDocument/2006/relationships/slideLayout" Target="../slideLayouts/slideLayout13.xml"/><Relationship Id="rId5"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78.jpeg"/><Relationship Id="rId3" Type="http://schemas.openxmlformats.org/officeDocument/2006/relationships/image" Target="../media/image79.jpeg"/><Relationship Id="rId4" Type="http://schemas.openxmlformats.org/officeDocument/2006/relationships/image" Target="../media/image80.jpeg"/><Relationship Id="rId5" Type="http://schemas.openxmlformats.org/officeDocument/2006/relationships/slideLayout" Target="../slideLayouts/slideLayout13.xml"/><Relationship Id="rId6"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image" Target="../media/image81.jpe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image" Target="../media/image14.png"/><Relationship Id="rId3" Type="http://schemas.openxmlformats.org/officeDocument/2006/relationships/slideLayout" Target="../slideLayouts/slideLayout13.xml"/><Relationship Id="rId4"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image" Target="../media/image83.png"/><Relationship Id="rId3"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13.xml"/><Relationship Id="rId3"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image" Target="../media/image90.png"/><Relationship Id="rId3"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3.xml"/><Relationship Id="rId3"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image" Target="../media/image94.jpeg"/><Relationship Id="rId3"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image" Target="../media/image16.jpeg"/><Relationship Id="rId3" Type="http://schemas.openxmlformats.org/officeDocument/2006/relationships/image" Target="../media/image17.png"/><Relationship Id="rId4" Type="http://schemas.openxmlformats.org/officeDocument/2006/relationships/slideLayout" Target="../slideLayouts/slideLayout13.xml"/><Relationship Id="rId5"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jpeg"/><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slideLayout" Target="../slideLayouts/slideLayout13.xml"/><Relationship Id="rId6"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Rectangle 185"/>
          <p:cNvSpPr/>
          <p:nvPr/>
        </p:nvSpPr>
        <p:spPr>
          <a:xfrm>
            <a:off x="1982160" y="1584720"/>
            <a:ext cx="8228880" cy="16527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3600" spc="-1" strike="noStrike">
                <a:solidFill>
                  <a:srgbClr val="ffffff"/>
                </a:solidFill>
                <a:latin typeface="Arial"/>
              </a:rPr>
              <a:t>Automated Detection of COVID-19 Cases in Digital Medical Images Using Deep Learning Approaches</a:t>
            </a:r>
            <a:endParaRPr b="0" lang="en-US" sz="3600" spc="-1" strike="noStrike">
              <a:latin typeface="Arial"/>
            </a:endParaRPr>
          </a:p>
        </p:txBody>
      </p:sp>
      <p:sp>
        <p:nvSpPr>
          <p:cNvPr id="132" name="Rectangle 186"/>
          <p:cNvSpPr/>
          <p:nvPr/>
        </p:nvSpPr>
        <p:spPr>
          <a:xfrm>
            <a:off x="723600" y="3969000"/>
            <a:ext cx="3336480" cy="8197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1" lang="en-US" sz="2400" spc="-1" strike="noStrike">
                <a:solidFill>
                  <a:srgbClr val="ffc000"/>
                </a:solidFill>
                <a:latin typeface="Arial"/>
              </a:rPr>
              <a:t>Presented by:</a:t>
            </a:r>
            <a:endParaRPr b="0" lang="en-US" sz="2400" spc="-1" strike="noStrike">
              <a:latin typeface="Arial"/>
            </a:endParaRPr>
          </a:p>
          <a:p>
            <a:pPr algn="ctr">
              <a:lnSpc>
                <a:spcPct val="100000"/>
              </a:lnSpc>
              <a:buNone/>
            </a:pPr>
            <a:r>
              <a:rPr b="0" lang="en-US" sz="2400" spc="-1" strike="noStrike">
                <a:solidFill>
                  <a:srgbClr val="ffffff"/>
                </a:solidFill>
                <a:latin typeface="Arial"/>
              </a:rPr>
              <a:t> </a:t>
            </a:r>
            <a:r>
              <a:rPr b="0" lang="en-US" sz="2400" spc="-1" strike="noStrike">
                <a:solidFill>
                  <a:srgbClr val="ffffff"/>
                </a:solidFill>
                <a:latin typeface="Arial"/>
              </a:rPr>
              <a:t>Mahmoud Zaky Fetoh</a:t>
            </a:r>
            <a:endParaRPr b="0" lang="en-US" sz="2400" spc="-1" strike="noStrike">
              <a:latin typeface="Arial"/>
            </a:endParaRPr>
          </a:p>
          <a:p>
            <a:pPr algn="ctr">
              <a:lnSpc>
                <a:spcPct val="100000"/>
              </a:lnSpc>
              <a:buNone/>
            </a:pPr>
            <a:endParaRPr b="0" lang="en-US" sz="2400" spc="-1" strike="noStrike">
              <a:latin typeface="Arial"/>
            </a:endParaRPr>
          </a:p>
        </p:txBody>
      </p:sp>
      <p:pic>
        <p:nvPicPr>
          <p:cNvPr id="133" name="Picture 2" descr="A picture containing text&#10;&#10;Description automatically generated"/>
          <p:cNvPicPr/>
          <p:nvPr/>
        </p:nvPicPr>
        <p:blipFill>
          <a:blip r:embed="rId1"/>
          <a:stretch/>
        </p:blipFill>
        <p:spPr>
          <a:xfrm>
            <a:off x="10565640" y="285120"/>
            <a:ext cx="1223640" cy="1302480"/>
          </a:xfrm>
          <a:prstGeom prst="rect">
            <a:avLst/>
          </a:prstGeom>
          <a:ln w="0">
            <a:noFill/>
          </a:ln>
        </p:spPr>
      </p:pic>
      <p:sp>
        <p:nvSpPr>
          <p:cNvPr id="134" name="Rectangle 2"/>
          <p:cNvSpPr/>
          <p:nvPr/>
        </p:nvSpPr>
        <p:spPr>
          <a:xfrm>
            <a:off x="7774200" y="3969000"/>
            <a:ext cx="3336480" cy="12787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1" lang="en-US" sz="2400" spc="-1" strike="noStrike">
                <a:solidFill>
                  <a:srgbClr val="ffc000"/>
                </a:solidFill>
                <a:latin typeface="Arial"/>
              </a:rPr>
              <a:t>Supervisors:</a:t>
            </a:r>
            <a:endParaRPr b="0" lang="en-US" sz="2400" spc="-1" strike="noStrike">
              <a:latin typeface="Arial"/>
            </a:endParaRPr>
          </a:p>
          <a:p>
            <a:pPr algn="ctr">
              <a:lnSpc>
                <a:spcPct val="100000"/>
              </a:lnSpc>
              <a:buNone/>
            </a:pPr>
            <a:r>
              <a:rPr b="0" lang="en-US" sz="2400" spc="-1" strike="noStrike">
                <a:solidFill>
                  <a:srgbClr val="ffffff"/>
                </a:solidFill>
                <a:latin typeface="Calibri"/>
                <a:ea typeface="Calibri"/>
              </a:rPr>
              <a:t>Prof: Khalid M. Amin </a:t>
            </a:r>
            <a:endParaRPr b="0" lang="en-US" sz="2400" spc="-1" strike="noStrike">
              <a:latin typeface="Arial"/>
            </a:endParaRPr>
          </a:p>
          <a:p>
            <a:pPr algn="ctr">
              <a:lnSpc>
                <a:spcPct val="100000"/>
              </a:lnSpc>
              <a:buNone/>
            </a:pPr>
            <a:r>
              <a:rPr b="0" lang="en-US" sz="2400" spc="-1" strike="noStrike">
                <a:solidFill>
                  <a:srgbClr val="ffffff"/>
                </a:solidFill>
                <a:latin typeface="Calibri"/>
                <a:ea typeface="Calibri"/>
              </a:rPr>
              <a:t>Dr: Ahmed M. Hamad</a:t>
            </a:r>
            <a:endParaRPr b="0" lang="en-US" sz="2400" spc="-1" strike="noStrike">
              <a:latin typeface="Arial"/>
            </a:endParaRPr>
          </a:p>
          <a:p>
            <a:pPr algn="ctr">
              <a:lnSpc>
                <a:spcPct val="100000"/>
              </a:lnSpc>
              <a:buNone/>
            </a:pPr>
            <a:endParaRPr b="0" lang="en-US" sz="2400" spc="-1" strike="noStrike">
              <a:latin typeface="Arial"/>
            </a:endParaRPr>
          </a:p>
        </p:txBody>
      </p:sp>
      <p:pic>
        <p:nvPicPr>
          <p:cNvPr id="135" name="Picture 4" descr="Logo, company name&#10;&#10;Description automatically generated"/>
          <p:cNvPicPr/>
          <p:nvPr/>
        </p:nvPicPr>
        <p:blipFill>
          <a:blip r:embed="rId2"/>
          <a:stretch/>
        </p:blipFill>
        <p:spPr>
          <a:xfrm>
            <a:off x="470880" y="356040"/>
            <a:ext cx="1169640" cy="1169640"/>
          </a:xfrm>
          <a:prstGeom prst="rect">
            <a:avLst/>
          </a:prstGeom>
          <a:ln w="0">
            <a:noFill/>
          </a:ln>
        </p:spPr>
      </p:pic>
      <p:sp>
        <p:nvSpPr>
          <p:cNvPr id="136" name="TextBox 4"/>
          <p:cNvSpPr/>
          <p:nvPr/>
        </p:nvSpPr>
        <p:spPr>
          <a:xfrm>
            <a:off x="2612880" y="3429720"/>
            <a:ext cx="6984360" cy="517320"/>
          </a:xfrm>
          <a:prstGeom prst="rect">
            <a:avLst/>
          </a:prstGeom>
          <a:noFill/>
          <a:ln w="0">
            <a:noFill/>
          </a:ln>
        </p:spPr>
        <p:style>
          <a:lnRef idx="0"/>
          <a:fillRef idx="0"/>
          <a:effectRef idx="0"/>
          <a:fontRef idx="minor"/>
        </p:style>
        <p:txBody>
          <a:bodyPr numCol="1" spcCol="0" horzOverflow="overflow" vertOverflow="overflow" anchor="t">
            <a:spAutoFit/>
          </a:bodyPr>
          <a:p>
            <a:pPr algn="ctr">
              <a:lnSpc>
                <a:spcPct val="100000"/>
              </a:lnSpc>
              <a:buNone/>
            </a:pPr>
            <a:r>
              <a:rPr b="0" lang="en-US" sz="1400" spc="-1" strike="noStrike">
                <a:solidFill>
                  <a:srgbClr val="ffffff"/>
                </a:solidFill>
                <a:latin typeface="Calibri"/>
                <a:ea typeface="Calibri"/>
              </a:rPr>
              <a:t>Seminar presentation in Accordance with Partial Fulfillment of Requirements of Menoufia University for the Degree of Master in Computers and Information</a:t>
            </a:r>
            <a:endParaRPr b="0" lang="en-US" sz="1400" spc="-1" strike="noStrike">
              <a:latin typeface="Arial"/>
            </a:endParaRPr>
          </a:p>
        </p:txBody>
      </p:sp>
      <p:sp>
        <p:nvSpPr>
          <p:cNvPr id="137" name="PlaceHolder 1"/>
          <p:cNvSpPr>
            <a:spLocks noGrp="1"/>
          </p:cNvSpPr>
          <p:nvPr>
            <p:ph type="sldNum" idx="13"/>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ADB31C85-CAD0-458D-81E2-937EDD7A4436}" type="slidenum">
              <a:rPr b="0" lang="en-US" sz="2400" spc="-1" strike="noStrike">
                <a:solidFill>
                  <a:srgbClr val="ffffff"/>
                </a:solidFill>
                <a:latin typeface="Calibri"/>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PlaceHolder 1"/>
          <p:cNvSpPr>
            <a:spLocks noGrp="1"/>
          </p:cNvSpPr>
          <p:nvPr>
            <p:ph/>
          </p:nvPr>
        </p:nvSpPr>
        <p:spPr>
          <a:xfrm>
            <a:off x="2290680" y="1330920"/>
            <a:ext cx="6471720" cy="459720"/>
          </a:xfrm>
          <a:prstGeom prst="rect">
            <a:avLst/>
          </a:prstGeom>
          <a:noFill/>
          <a:ln w="0">
            <a:noFill/>
          </a:ln>
        </p:spPr>
        <p:txBody>
          <a:bodyPr lIns="90000" rIns="90000" tIns="45000" bIns="45000" anchor="t">
            <a:noAutofit/>
          </a:bodyPr>
          <a:p>
            <a:pPr marL="228600" indent="-228600">
              <a:lnSpc>
                <a:spcPct val="120000"/>
              </a:lnSpc>
              <a:spcBef>
                <a:spcPts val="1001"/>
              </a:spcBef>
              <a:spcAft>
                <a:spcPts val="1001"/>
              </a:spcAft>
              <a:buClr>
                <a:srgbClr val="4472c4"/>
              </a:buClr>
              <a:buFont typeface="Arial"/>
              <a:buChar char="•"/>
            </a:pPr>
            <a:r>
              <a:rPr b="0" lang="en-US" sz="2000" spc="-1" strike="noStrike">
                <a:solidFill>
                  <a:srgbClr val="ffffff"/>
                </a:solidFill>
                <a:latin typeface="Gill Sans MT"/>
              </a:rPr>
              <a:t>Covid-19 detection using Convolutional Neural networks</a:t>
            </a:r>
            <a:endParaRPr b="0" lang="en-US" sz="2000" spc="-1" strike="noStrike">
              <a:solidFill>
                <a:srgbClr val="ffffff"/>
              </a:solidFill>
              <a:latin typeface="Calibri"/>
            </a:endParaRPr>
          </a:p>
        </p:txBody>
      </p:sp>
      <p:pic>
        <p:nvPicPr>
          <p:cNvPr id="192" name="Picture 6" descr="A close-up of a fetus&#10;&#10;Description automatically generated with medium confidence"/>
          <p:cNvPicPr/>
          <p:nvPr/>
        </p:nvPicPr>
        <p:blipFill>
          <a:blip r:embed="rId1"/>
          <a:srcRect l="9774" t="6101" r="7544" b="32753"/>
          <a:stretch/>
        </p:blipFill>
        <p:spPr>
          <a:xfrm>
            <a:off x="1658520" y="2607840"/>
            <a:ext cx="3723120" cy="2868120"/>
          </a:xfrm>
          <a:prstGeom prst="rect">
            <a:avLst/>
          </a:prstGeom>
          <a:ln w="0">
            <a:noFill/>
          </a:ln>
        </p:spPr>
      </p:pic>
      <p:sp>
        <p:nvSpPr>
          <p:cNvPr id="193" name="Trapezoid 7"/>
          <p:cNvSpPr/>
          <p:nvPr/>
        </p:nvSpPr>
        <p:spPr>
          <a:xfrm rot="5400000">
            <a:off x="6456600" y="3443760"/>
            <a:ext cx="1270440" cy="1296000"/>
          </a:xfrm>
          <a:prstGeom prst="trapezoid">
            <a:avLst>
              <a:gd name="adj" fmla="val 25000"/>
            </a:avLst>
          </a:prstGeom>
          <a:solidFill>
            <a:schemeClr val="tx1"/>
          </a:solidFill>
          <a:ln cap="rnd">
            <a:solidFill>
              <a:srgbClr val="325490"/>
            </a:solidFill>
            <a:round/>
          </a:ln>
        </p:spPr>
        <p:style>
          <a:lnRef idx="2">
            <a:schemeClr val="accent1">
              <a:shade val="50000"/>
            </a:schemeClr>
          </a:lnRef>
          <a:fillRef idx="1">
            <a:schemeClr val="accent1"/>
          </a:fillRef>
          <a:effectRef idx="0">
            <a:schemeClr val="accent1"/>
          </a:effectRef>
          <a:fontRef idx="minor"/>
        </p:style>
      </p:sp>
      <p:sp>
        <p:nvSpPr>
          <p:cNvPr id="194" name="TextBox 8"/>
          <p:cNvSpPr/>
          <p:nvPr/>
        </p:nvSpPr>
        <p:spPr>
          <a:xfrm flipH="1">
            <a:off x="6509160" y="3761640"/>
            <a:ext cx="1296000" cy="5770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3200" spc="-1" strike="noStrike">
                <a:solidFill>
                  <a:srgbClr val="000000"/>
                </a:solidFill>
                <a:latin typeface="Gill Sans MT"/>
                <a:ea typeface="DejaVu Sans"/>
              </a:rPr>
              <a:t>CNN</a:t>
            </a:r>
            <a:r>
              <a:rPr b="0" lang="en-US" sz="1800" spc="-1" strike="noStrike">
                <a:solidFill>
                  <a:srgbClr val="000000"/>
                </a:solidFill>
                <a:latin typeface="Gill Sans MT"/>
                <a:ea typeface="DejaVu Sans"/>
              </a:rPr>
              <a:t> </a:t>
            </a:r>
            <a:endParaRPr b="0" lang="en-US" sz="1800" spc="-1" strike="noStrike">
              <a:latin typeface="Arial"/>
            </a:endParaRPr>
          </a:p>
        </p:txBody>
      </p:sp>
      <p:sp>
        <p:nvSpPr>
          <p:cNvPr id="195" name="Scroll: Vertical 9"/>
          <p:cNvSpPr/>
          <p:nvPr/>
        </p:nvSpPr>
        <p:spPr>
          <a:xfrm rot="10800000">
            <a:off x="8489880" y="3352680"/>
            <a:ext cx="1892880" cy="1498680"/>
          </a:xfrm>
          <a:prstGeom prst="verticalScroll">
            <a:avLst>
              <a:gd name="adj" fmla="val 12500"/>
            </a:avLst>
          </a:prstGeom>
          <a:solidFill>
            <a:schemeClr val="tx1"/>
          </a:solidFill>
          <a:ln cap="rnd">
            <a:solidFill>
              <a:srgbClr val="325490"/>
            </a:solidFill>
            <a:round/>
          </a:ln>
        </p:spPr>
        <p:style>
          <a:lnRef idx="2">
            <a:schemeClr val="accent1">
              <a:shade val="50000"/>
            </a:schemeClr>
          </a:lnRef>
          <a:fillRef idx="1">
            <a:schemeClr val="accent1"/>
          </a:fillRef>
          <a:effectRef idx="0">
            <a:schemeClr val="accent1"/>
          </a:effectRef>
          <a:fontRef idx="minor"/>
        </p:style>
      </p:sp>
      <p:sp>
        <p:nvSpPr>
          <p:cNvPr id="196" name="TextBox 10"/>
          <p:cNvSpPr/>
          <p:nvPr/>
        </p:nvSpPr>
        <p:spPr>
          <a:xfrm>
            <a:off x="8724600" y="3639960"/>
            <a:ext cx="1494360" cy="11869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800" spc="-1" strike="noStrike">
                <a:solidFill>
                  <a:srgbClr val="000000"/>
                </a:solidFill>
                <a:latin typeface="Gill Sans MT"/>
                <a:ea typeface="DejaVu Sans"/>
              </a:rPr>
              <a:t>Covid-19 </a:t>
            </a:r>
            <a:endParaRPr b="0" lang="en-US" sz="1800" spc="-1" strike="noStrike">
              <a:latin typeface="Arial"/>
            </a:endParaRPr>
          </a:p>
          <a:p>
            <a:pPr algn="ctr">
              <a:lnSpc>
                <a:spcPct val="100000"/>
              </a:lnSpc>
              <a:buNone/>
            </a:pPr>
            <a:r>
              <a:rPr b="0" lang="en-US" sz="1800" spc="-1" strike="noStrike">
                <a:solidFill>
                  <a:srgbClr val="000000"/>
                </a:solidFill>
                <a:latin typeface="Gill Sans MT"/>
                <a:ea typeface="DejaVu Sans"/>
              </a:rPr>
              <a:t>OR </a:t>
            </a:r>
            <a:endParaRPr b="0" lang="en-US" sz="1800" spc="-1" strike="noStrike">
              <a:latin typeface="Arial"/>
            </a:endParaRPr>
          </a:p>
          <a:p>
            <a:pPr algn="ctr">
              <a:lnSpc>
                <a:spcPct val="100000"/>
              </a:lnSpc>
              <a:buNone/>
            </a:pPr>
            <a:r>
              <a:rPr b="0" lang="en-US" sz="1800" spc="-1" strike="noStrike">
                <a:solidFill>
                  <a:srgbClr val="000000"/>
                </a:solidFill>
                <a:latin typeface="Gill Sans MT"/>
                <a:ea typeface="DejaVu Sans"/>
              </a:rPr>
              <a:t>Not Covid-19</a:t>
            </a:r>
            <a:endParaRPr b="0" lang="en-US" sz="1800" spc="-1" strike="noStrike">
              <a:latin typeface="Arial"/>
            </a:endParaRPr>
          </a:p>
        </p:txBody>
      </p:sp>
      <p:sp>
        <p:nvSpPr>
          <p:cNvPr id="197" name="Arrow: Right 11"/>
          <p:cNvSpPr/>
          <p:nvPr/>
        </p:nvSpPr>
        <p:spPr>
          <a:xfrm>
            <a:off x="5713560" y="4024800"/>
            <a:ext cx="561600" cy="167040"/>
          </a:xfrm>
          <a:prstGeom prst="rightArrow">
            <a:avLst>
              <a:gd name="adj1" fmla="val 50000"/>
              <a:gd name="adj2" fmla="val 50000"/>
            </a:avLst>
          </a:prstGeom>
          <a:solidFill>
            <a:schemeClr val="tx1"/>
          </a:solidFill>
          <a:ln cap="rnd">
            <a:solidFill>
              <a:srgbClr val="325490"/>
            </a:solidFill>
            <a:round/>
          </a:ln>
        </p:spPr>
        <p:style>
          <a:lnRef idx="2">
            <a:schemeClr val="accent1">
              <a:shade val="50000"/>
            </a:schemeClr>
          </a:lnRef>
          <a:fillRef idx="1">
            <a:schemeClr val="accent1"/>
          </a:fillRef>
          <a:effectRef idx="0">
            <a:schemeClr val="accent1"/>
          </a:effectRef>
          <a:fontRef idx="minor"/>
        </p:style>
      </p:sp>
      <p:sp>
        <p:nvSpPr>
          <p:cNvPr id="198" name="Arrow: Right 12"/>
          <p:cNvSpPr/>
          <p:nvPr/>
        </p:nvSpPr>
        <p:spPr>
          <a:xfrm>
            <a:off x="7921800" y="4017600"/>
            <a:ext cx="561600" cy="167040"/>
          </a:xfrm>
          <a:prstGeom prst="rightArrow">
            <a:avLst>
              <a:gd name="adj1" fmla="val 50000"/>
              <a:gd name="adj2" fmla="val 50000"/>
            </a:avLst>
          </a:prstGeom>
          <a:solidFill>
            <a:schemeClr val="tx1"/>
          </a:solidFill>
          <a:ln cap="rnd">
            <a:solidFill>
              <a:srgbClr val="325490"/>
            </a:solidFill>
            <a:round/>
          </a:ln>
        </p:spPr>
        <p:style>
          <a:lnRef idx="2">
            <a:schemeClr val="accent1">
              <a:shade val="50000"/>
            </a:schemeClr>
          </a:lnRef>
          <a:fillRef idx="1">
            <a:schemeClr val="accent1"/>
          </a:fillRef>
          <a:effectRef idx="0">
            <a:schemeClr val="accent1"/>
          </a:effectRef>
          <a:fontRef idx="minor"/>
        </p:style>
      </p:sp>
      <p:sp>
        <p:nvSpPr>
          <p:cNvPr id="199" name="PlaceHolder 1"/>
          <p:cNvSpPr/>
          <p:nvPr/>
        </p:nvSpPr>
        <p:spPr>
          <a:xfrm>
            <a:off x="3576240" y="469440"/>
            <a:ext cx="5040000" cy="602640"/>
          </a:xfrm>
          <a:prstGeom prst="rect">
            <a:avLst/>
          </a:prstGeom>
          <a:noFill/>
          <a:ln w="0">
            <a:noFill/>
          </a:ln>
        </p:spPr>
        <p:style>
          <a:lnRef idx="0"/>
          <a:fillRef idx="0"/>
          <a:effectRef idx="0"/>
          <a:fontRef idx="minor"/>
        </p:style>
        <p:txBody>
          <a:bodyPr anchor="t">
            <a:noAutofit/>
          </a:bodyPr>
          <a:p>
            <a:pPr>
              <a:lnSpc>
                <a:spcPct val="90000"/>
              </a:lnSpc>
              <a:buNone/>
            </a:pPr>
            <a:r>
              <a:rPr b="1" lang="en-US" sz="3200" spc="-1" strike="noStrike" cap="all">
                <a:solidFill>
                  <a:srgbClr val="ffffff"/>
                </a:solidFill>
                <a:latin typeface="Gill Sans MT"/>
              </a:rPr>
              <a:t>Problem Statement</a:t>
            </a:r>
            <a:endParaRPr b="0" lang="en-US" sz="3200" spc="-1" strike="noStrike">
              <a:latin typeface="Arial"/>
            </a:endParaRPr>
          </a:p>
        </p:txBody>
      </p:sp>
      <p:sp>
        <p:nvSpPr>
          <p:cNvPr id="200" name="PlaceHolder 2"/>
          <p:cNvSpPr>
            <a:spLocks noGrp="1"/>
          </p:cNvSpPr>
          <p:nvPr>
            <p:ph type="sldNum" idx="22"/>
          </p:nvPr>
        </p:nvSpPr>
        <p:spPr>
          <a:xfrm>
            <a:off x="11588040" y="641232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9E45DE0B-078B-4D4D-BE11-34C8545C556F}" type="slidenum">
              <a:rPr b="0" lang="en-US" sz="2400" spc="-1" strike="noStrike">
                <a:solidFill>
                  <a:srgbClr val="ffffff"/>
                </a:solidFill>
                <a:latin typeface="Calibri"/>
              </a:rPr>
              <a:t>9</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85" dur="indefinite" restart="never" nodeType="tmRoot">
          <p:childTnLst>
            <p:seq>
              <p:cTn id="86" dur="indefinite" nodeType="mainSeq">
                <p:childTnLst>
                  <p:par>
                    <p:cTn id="87" fill="hold">
                      <p:stCondLst>
                        <p:cond delay="indefinite"/>
                      </p:stCondLst>
                      <p:childTnLst>
                        <p:par>
                          <p:cTn id="88" fill="hold">
                            <p:stCondLst>
                              <p:cond delay="0"/>
                            </p:stCondLst>
                            <p:childTnLst>
                              <p:par>
                                <p:cTn id="89" nodeType="clickEffect" fill="hold" presetClass="entr" presetID="10">
                                  <p:stCondLst>
                                    <p:cond delay="0"/>
                                  </p:stCondLst>
                                  <p:childTnLst>
                                    <p:set>
                                      <p:cBhvr>
                                        <p:cTn id="90" dur="1" fill="hold">
                                          <p:stCondLst>
                                            <p:cond delay="0"/>
                                          </p:stCondLst>
                                        </p:cTn>
                                        <p:tgtEl>
                                          <p:spTgt spid="192"/>
                                        </p:tgtEl>
                                        <p:attrNameLst>
                                          <p:attrName>style.visibility</p:attrName>
                                        </p:attrNameLst>
                                      </p:cBhvr>
                                      <p:to>
                                        <p:strVal val="visible"/>
                                      </p:to>
                                    </p:set>
                                    <p:animEffect filter="fade" transition="in">
                                      <p:cBhvr additive="repl">
                                        <p:cTn id="91" dur="500"/>
                                        <p:tgtEl>
                                          <p:spTgt spid="192"/>
                                        </p:tgtEl>
                                      </p:cBhvr>
                                    </p:animEffect>
                                  </p:childTnLst>
                                </p:cTn>
                              </p:par>
                            </p:childTnLst>
                          </p:cTn>
                        </p:par>
                      </p:childTnLst>
                    </p:cTn>
                  </p:par>
                  <p:par>
                    <p:cTn id="92" fill="hold">
                      <p:stCondLst>
                        <p:cond delay="indefinite"/>
                      </p:stCondLst>
                      <p:childTnLst>
                        <p:par>
                          <p:cTn id="93" fill="hold">
                            <p:stCondLst>
                              <p:cond delay="0"/>
                            </p:stCondLst>
                            <p:childTnLst>
                              <p:par>
                                <p:cTn id="94" nodeType="clickEffect" fill="hold" presetClass="entr" presetID="10">
                                  <p:stCondLst>
                                    <p:cond delay="0"/>
                                  </p:stCondLst>
                                  <p:childTnLst>
                                    <p:set>
                                      <p:cBhvr>
                                        <p:cTn id="95" dur="1" fill="hold">
                                          <p:stCondLst>
                                            <p:cond delay="0"/>
                                          </p:stCondLst>
                                        </p:cTn>
                                        <p:tgtEl>
                                          <p:spTgt spid="197"/>
                                        </p:tgtEl>
                                        <p:attrNameLst>
                                          <p:attrName>style.visibility</p:attrName>
                                        </p:attrNameLst>
                                      </p:cBhvr>
                                      <p:to>
                                        <p:strVal val="visible"/>
                                      </p:to>
                                    </p:set>
                                    <p:animEffect filter="fade" transition="in">
                                      <p:cBhvr additive="repl">
                                        <p:cTn id="96" dur="500"/>
                                        <p:tgtEl>
                                          <p:spTgt spid="197"/>
                                        </p:tgtEl>
                                      </p:cBhvr>
                                    </p:animEffect>
                                  </p:childTnLst>
                                </p:cTn>
                              </p:par>
                            </p:childTnLst>
                          </p:cTn>
                        </p:par>
                      </p:childTnLst>
                    </p:cTn>
                  </p:par>
                  <p:par>
                    <p:cTn id="97" fill="hold">
                      <p:stCondLst>
                        <p:cond delay="indefinite"/>
                      </p:stCondLst>
                      <p:childTnLst>
                        <p:par>
                          <p:cTn id="98" fill="hold">
                            <p:stCondLst>
                              <p:cond delay="0"/>
                            </p:stCondLst>
                            <p:childTnLst>
                              <p:par>
                                <p:cTn id="99" nodeType="clickEffect" fill="hold" presetClass="entr" presetID="10">
                                  <p:stCondLst>
                                    <p:cond delay="0"/>
                                  </p:stCondLst>
                                  <p:childTnLst>
                                    <p:set>
                                      <p:cBhvr>
                                        <p:cTn id="100" dur="1" fill="hold">
                                          <p:stCondLst>
                                            <p:cond delay="0"/>
                                          </p:stCondLst>
                                        </p:cTn>
                                        <p:tgtEl>
                                          <p:spTgt spid="193"/>
                                        </p:tgtEl>
                                        <p:attrNameLst>
                                          <p:attrName>style.visibility</p:attrName>
                                        </p:attrNameLst>
                                      </p:cBhvr>
                                      <p:to>
                                        <p:strVal val="visible"/>
                                      </p:to>
                                    </p:set>
                                    <p:animEffect filter="fade" transition="in">
                                      <p:cBhvr additive="repl">
                                        <p:cTn id="101" dur="500"/>
                                        <p:tgtEl>
                                          <p:spTgt spid="193"/>
                                        </p:tgtEl>
                                      </p:cBhvr>
                                    </p:animEffect>
                                  </p:childTnLst>
                                </p:cTn>
                              </p:par>
                            </p:childTnLst>
                          </p:cTn>
                        </p:par>
                      </p:childTnLst>
                    </p:cTn>
                  </p:par>
                  <p:par>
                    <p:cTn id="102" fill="hold">
                      <p:stCondLst>
                        <p:cond delay="indefinite"/>
                      </p:stCondLst>
                      <p:childTnLst>
                        <p:par>
                          <p:cTn id="103" fill="hold">
                            <p:stCondLst>
                              <p:cond delay="0"/>
                            </p:stCondLst>
                            <p:childTnLst>
                              <p:par>
                                <p:cTn id="104" nodeType="clickEffect" fill="hold" presetClass="entr" presetID="10">
                                  <p:stCondLst>
                                    <p:cond delay="0"/>
                                  </p:stCondLst>
                                  <p:childTnLst>
                                    <p:set>
                                      <p:cBhvr>
                                        <p:cTn id="105" dur="1" fill="hold">
                                          <p:stCondLst>
                                            <p:cond delay="0"/>
                                          </p:stCondLst>
                                        </p:cTn>
                                        <p:tgtEl>
                                          <p:spTgt spid="194"/>
                                        </p:tgtEl>
                                        <p:attrNameLst>
                                          <p:attrName>style.visibility</p:attrName>
                                        </p:attrNameLst>
                                      </p:cBhvr>
                                      <p:to>
                                        <p:strVal val="visible"/>
                                      </p:to>
                                    </p:set>
                                    <p:animEffect filter="fade" transition="in">
                                      <p:cBhvr additive="repl">
                                        <p:cTn id="106" dur="500"/>
                                        <p:tgtEl>
                                          <p:spTgt spid="194"/>
                                        </p:tgtEl>
                                      </p:cBhvr>
                                    </p:animEffect>
                                  </p:childTnLst>
                                </p:cTn>
                              </p:par>
                            </p:childTnLst>
                          </p:cTn>
                        </p:par>
                      </p:childTnLst>
                    </p:cTn>
                  </p:par>
                  <p:par>
                    <p:cTn id="107" fill="hold">
                      <p:stCondLst>
                        <p:cond delay="indefinite"/>
                      </p:stCondLst>
                      <p:childTnLst>
                        <p:par>
                          <p:cTn id="108" fill="hold">
                            <p:stCondLst>
                              <p:cond delay="0"/>
                            </p:stCondLst>
                            <p:childTnLst>
                              <p:par>
                                <p:cTn id="109" nodeType="clickEffect" fill="hold" presetClass="entr" presetID="10">
                                  <p:stCondLst>
                                    <p:cond delay="0"/>
                                  </p:stCondLst>
                                  <p:childTnLst>
                                    <p:set>
                                      <p:cBhvr>
                                        <p:cTn id="110" dur="1" fill="hold">
                                          <p:stCondLst>
                                            <p:cond delay="0"/>
                                          </p:stCondLst>
                                        </p:cTn>
                                        <p:tgtEl>
                                          <p:spTgt spid="198"/>
                                        </p:tgtEl>
                                        <p:attrNameLst>
                                          <p:attrName>style.visibility</p:attrName>
                                        </p:attrNameLst>
                                      </p:cBhvr>
                                      <p:to>
                                        <p:strVal val="visible"/>
                                      </p:to>
                                    </p:set>
                                    <p:animEffect filter="fade" transition="in">
                                      <p:cBhvr additive="repl">
                                        <p:cTn id="111" dur="500"/>
                                        <p:tgtEl>
                                          <p:spTgt spid="198"/>
                                        </p:tgtEl>
                                      </p:cBhvr>
                                    </p:animEffect>
                                  </p:childTnLst>
                                </p:cTn>
                              </p:par>
                            </p:childTnLst>
                          </p:cTn>
                        </p:par>
                      </p:childTnLst>
                    </p:cTn>
                  </p:par>
                  <p:par>
                    <p:cTn id="112" fill="hold">
                      <p:stCondLst>
                        <p:cond delay="indefinite"/>
                      </p:stCondLst>
                      <p:childTnLst>
                        <p:par>
                          <p:cTn id="113" fill="hold">
                            <p:stCondLst>
                              <p:cond delay="0"/>
                            </p:stCondLst>
                            <p:childTnLst>
                              <p:par>
                                <p:cTn id="114" nodeType="clickEffect" fill="hold" presetClass="entr" presetID="10">
                                  <p:stCondLst>
                                    <p:cond delay="0"/>
                                  </p:stCondLst>
                                  <p:childTnLst>
                                    <p:set>
                                      <p:cBhvr>
                                        <p:cTn id="115" dur="1" fill="hold">
                                          <p:stCondLst>
                                            <p:cond delay="0"/>
                                          </p:stCondLst>
                                        </p:cTn>
                                        <p:tgtEl>
                                          <p:spTgt spid="195"/>
                                        </p:tgtEl>
                                        <p:attrNameLst>
                                          <p:attrName>style.visibility</p:attrName>
                                        </p:attrNameLst>
                                      </p:cBhvr>
                                      <p:to>
                                        <p:strVal val="visible"/>
                                      </p:to>
                                    </p:set>
                                    <p:animEffect filter="fade" transition="in">
                                      <p:cBhvr additive="repl">
                                        <p:cTn id="116" dur="500"/>
                                        <p:tgtEl>
                                          <p:spTgt spid="195"/>
                                        </p:tgtEl>
                                      </p:cBhvr>
                                    </p:animEffect>
                                  </p:childTnLst>
                                </p:cTn>
                              </p:par>
                              <p:par>
                                <p:cTn id="117" nodeType="withEffect" fill="hold" presetClass="entr" presetID="10">
                                  <p:stCondLst>
                                    <p:cond delay="0"/>
                                  </p:stCondLst>
                                  <p:childTnLst>
                                    <p:set>
                                      <p:cBhvr>
                                        <p:cTn id="118" dur="1" fill="hold">
                                          <p:stCondLst>
                                            <p:cond delay="0"/>
                                          </p:stCondLst>
                                        </p:cTn>
                                        <p:tgtEl>
                                          <p:spTgt spid="196"/>
                                        </p:tgtEl>
                                        <p:attrNameLst>
                                          <p:attrName>style.visibility</p:attrName>
                                        </p:attrNameLst>
                                      </p:cBhvr>
                                      <p:to>
                                        <p:strVal val="visible"/>
                                      </p:to>
                                    </p:set>
                                    <p:animEffect filter="fade" transition="in">
                                      <p:cBhvr additive="repl">
                                        <p:cTn id="119" dur="500"/>
                                        <p:tgtEl>
                                          <p:spTgt spid="1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PlaceHolder 1"/>
          <p:cNvSpPr>
            <a:spLocks noGrp="1"/>
          </p:cNvSpPr>
          <p:nvPr>
            <p:ph/>
          </p:nvPr>
        </p:nvSpPr>
        <p:spPr>
          <a:xfrm>
            <a:off x="1230120" y="1283760"/>
            <a:ext cx="5814720" cy="496440"/>
          </a:xfrm>
          <a:prstGeom prst="rect">
            <a:avLst/>
          </a:prstGeom>
          <a:noFill/>
          <a:ln w="0">
            <a:noFill/>
          </a:ln>
        </p:spPr>
        <p:txBody>
          <a:bodyPr lIns="90000" rIns="90000" tIns="45000" bIns="45000" anchor="t">
            <a:noAutofit/>
          </a:bodyPr>
          <a:p>
            <a:pPr marL="228600" indent="-228600">
              <a:lnSpc>
                <a:spcPct val="120000"/>
              </a:lnSpc>
              <a:spcBef>
                <a:spcPts val="1001"/>
              </a:spcBef>
              <a:spcAft>
                <a:spcPts val="1001"/>
              </a:spcAft>
              <a:buClr>
                <a:srgbClr val="4472c4"/>
              </a:buClr>
              <a:buFont typeface="Arial"/>
              <a:buChar char="•"/>
            </a:pPr>
            <a:r>
              <a:rPr b="0" lang="en-US" sz="2000" spc="-1" strike="noStrike">
                <a:solidFill>
                  <a:srgbClr val="ffffff"/>
                </a:solidFill>
                <a:latin typeface="Gill Sans MT"/>
              </a:rPr>
              <a:t>Convolutional Neural Network is Scale variant</a:t>
            </a:r>
            <a:endParaRPr b="0" lang="en-US" sz="2000" spc="-1" strike="noStrike">
              <a:solidFill>
                <a:srgbClr val="ffffff"/>
              </a:solidFill>
              <a:latin typeface="Calibri"/>
            </a:endParaRPr>
          </a:p>
        </p:txBody>
      </p:sp>
      <p:pic>
        <p:nvPicPr>
          <p:cNvPr id="202" name="Picture 9" descr=""/>
          <p:cNvPicPr/>
          <p:nvPr/>
        </p:nvPicPr>
        <p:blipFill>
          <a:blip r:embed="rId1"/>
          <a:stretch/>
        </p:blipFill>
        <p:spPr>
          <a:xfrm>
            <a:off x="1227240" y="1912320"/>
            <a:ext cx="10009080" cy="4762440"/>
          </a:xfrm>
          <a:prstGeom prst="rect">
            <a:avLst/>
          </a:prstGeom>
          <a:ln w="0">
            <a:noFill/>
          </a:ln>
        </p:spPr>
      </p:pic>
      <p:sp>
        <p:nvSpPr>
          <p:cNvPr id="203" name="PlaceHolder 1"/>
          <p:cNvSpPr/>
          <p:nvPr/>
        </p:nvSpPr>
        <p:spPr>
          <a:xfrm>
            <a:off x="3503520" y="750600"/>
            <a:ext cx="5182920" cy="537480"/>
          </a:xfrm>
          <a:prstGeom prst="rect">
            <a:avLst/>
          </a:prstGeom>
          <a:noFill/>
          <a:ln w="0">
            <a:noFill/>
          </a:ln>
        </p:spPr>
        <p:style>
          <a:lnRef idx="0"/>
          <a:fillRef idx="0"/>
          <a:effectRef idx="0"/>
          <a:fontRef idx="minor"/>
        </p:style>
        <p:txBody>
          <a:bodyPr anchor="t">
            <a:noAutofit/>
          </a:bodyPr>
          <a:p>
            <a:pPr>
              <a:lnSpc>
                <a:spcPct val="90000"/>
              </a:lnSpc>
              <a:buNone/>
            </a:pPr>
            <a:r>
              <a:rPr b="1" lang="en-US" sz="3200" spc="-1" strike="noStrike" cap="all">
                <a:solidFill>
                  <a:srgbClr val="ffffff"/>
                </a:solidFill>
                <a:latin typeface="Gill Sans MT"/>
              </a:rPr>
              <a:t>Problem Statement</a:t>
            </a:r>
            <a:endParaRPr b="0" lang="en-US" sz="3200" spc="-1" strike="noStrike">
              <a:latin typeface="Arial"/>
            </a:endParaRPr>
          </a:p>
        </p:txBody>
      </p:sp>
      <p:sp>
        <p:nvSpPr>
          <p:cNvPr id="204" name="PlaceHolder 2"/>
          <p:cNvSpPr>
            <a:spLocks noGrp="1"/>
          </p:cNvSpPr>
          <p:nvPr>
            <p:ph type="sldNum" idx="23"/>
          </p:nvPr>
        </p:nvSpPr>
        <p:spPr>
          <a:xfrm>
            <a:off x="1157904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5472412E-914C-4576-99E1-2CC610EBA3DE}" type="slidenum">
              <a:rPr b="0" lang="en-US" sz="2400" spc="-1" strike="noStrike">
                <a:solidFill>
                  <a:srgbClr val="ffffff"/>
                </a:solidFill>
                <a:latin typeface="Calibri"/>
              </a:rPr>
              <a:t>9</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120" dur="indefinite" restart="never" nodeType="tmRoot">
          <p:childTnLst>
            <p:seq>
              <p:cTn id="121" dur="indefinite" nodeType="mainSeq">
                <p:childTnLst>
                  <p:par>
                    <p:cTn id="122" fill="hold">
                      <p:stCondLst>
                        <p:cond delay="indefinite"/>
                      </p:stCondLst>
                      <p:childTnLst>
                        <p:par>
                          <p:cTn id="123" fill="hold">
                            <p:stCondLst>
                              <p:cond delay="0"/>
                            </p:stCondLst>
                            <p:childTnLst>
                              <p:par>
                                <p:cTn id="124" nodeType="clickEffect" fill="hold" presetClass="entr" presetID="2" presetSubtype="4">
                                  <p:stCondLst>
                                    <p:cond delay="0"/>
                                  </p:stCondLst>
                                  <p:childTnLst>
                                    <p:set>
                                      <p:cBhvr>
                                        <p:cTn id="125" dur="1" fill="hold">
                                          <p:stCondLst>
                                            <p:cond delay="0"/>
                                          </p:stCondLst>
                                        </p:cTn>
                                        <p:tgtEl>
                                          <p:spTgt spid="202"/>
                                        </p:tgtEl>
                                        <p:attrNameLst>
                                          <p:attrName>style.visibility</p:attrName>
                                        </p:attrNameLst>
                                      </p:cBhvr>
                                      <p:to>
                                        <p:strVal val="visible"/>
                                      </p:to>
                                    </p:set>
                                    <p:anim calcmode="lin" valueType="num">
                                      <p:cBhvr additive="repl">
                                        <p:cTn id="126" dur="500" fill="hold"/>
                                        <p:tgtEl>
                                          <p:spTgt spid="202"/>
                                        </p:tgtEl>
                                        <p:attrNameLst>
                                          <p:attrName>ppt_x</p:attrName>
                                        </p:attrNameLst>
                                      </p:cBhvr>
                                      <p:tavLst>
                                        <p:tav tm="0">
                                          <p:val>
                                            <p:strVal val="#ppt_x"/>
                                          </p:val>
                                        </p:tav>
                                        <p:tav tm="100000">
                                          <p:val>
                                            <p:strVal val="#ppt_x"/>
                                          </p:val>
                                        </p:tav>
                                      </p:tavLst>
                                    </p:anim>
                                    <p:anim calcmode="lin" valueType="num">
                                      <p:cBhvr additive="repl">
                                        <p:cTn id="127" dur="500" fill="hold"/>
                                        <p:tgtEl>
                                          <p:spTgt spid="2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205" name="Picture 250" descr=""/>
          <p:cNvPicPr/>
          <p:nvPr/>
        </p:nvPicPr>
        <p:blipFill>
          <a:blip r:embed="rId2"/>
          <a:stretch/>
        </p:blipFill>
        <p:spPr>
          <a:xfrm>
            <a:off x="0" y="0"/>
            <a:ext cx="12188520" cy="6855840"/>
          </a:xfrm>
          <a:prstGeom prst="rect">
            <a:avLst/>
          </a:prstGeom>
          <a:ln w="0">
            <a:noFill/>
          </a:ln>
        </p:spPr>
      </p:pic>
      <p:sp>
        <p:nvSpPr>
          <p:cNvPr id="206" name="PlaceHolder 1"/>
          <p:cNvSpPr>
            <a:spLocks noGrp="1"/>
          </p:cNvSpPr>
          <p:nvPr>
            <p:ph/>
          </p:nvPr>
        </p:nvSpPr>
        <p:spPr>
          <a:xfrm>
            <a:off x="8299080" y="3329640"/>
            <a:ext cx="2928960" cy="739440"/>
          </a:xfrm>
          <a:prstGeom prst="rect">
            <a:avLst/>
          </a:prstGeom>
          <a:noFill/>
          <a:ln w="0">
            <a:noFill/>
          </a:ln>
        </p:spPr>
        <p:txBody>
          <a:bodyPr anchor="t">
            <a:normAutofit/>
          </a:bodyPr>
          <a:p>
            <a:pPr algn="r">
              <a:lnSpc>
                <a:spcPct val="100000"/>
              </a:lnSpc>
              <a:spcAft>
                <a:spcPts val="1001"/>
              </a:spcAft>
              <a:buNone/>
              <a:tabLst>
                <a:tab algn="l" pos="0"/>
              </a:tabLst>
            </a:pPr>
            <a:r>
              <a:rPr b="0" lang="en-US" sz="1800" spc="-1" strike="noStrike" cap="all">
                <a:solidFill>
                  <a:srgbClr val="ffffff"/>
                </a:solidFill>
                <a:latin typeface="Calibri"/>
              </a:rPr>
              <a:t>Statistical distribution of the pneumonia scale</a:t>
            </a:r>
            <a:endParaRPr b="0" lang="en-US" sz="1800" spc="-1" strike="noStrike">
              <a:solidFill>
                <a:srgbClr val="ffffff"/>
              </a:solidFill>
              <a:latin typeface="Calibri"/>
            </a:endParaRPr>
          </a:p>
        </p:txBody>
      </p:sp>
      <p:sp>
        <p:nvSpPr>
          <p:cNvPr id="207" name="Picture 5"/>
          <p:cNvSpPr/>
          <p:nvPr/>
        </p:nvSpPr>
        <p:spPr>
          <a:xfrm>
            <a:off x="629640" y="776520"/>
            <a:ext cx="6921000" cy="5309280"/>
          </a:xfrm>
          <a:prstGeom prst="roundRect">
            <a:avLst>
              <a:gd name="adj" fmla="val 4380"/>
            </a:avLst>
          </a:prstGeom>
          <a:blipFill rotWithShape="0">
            <a:blip r:embed="rId3"/>
            <a:srcRect/>
            <a:stretch/>
          </a:blipFill>
          <a:ln cap="sq" w="50800">
            <a:solidFill>
              <a:srgbClr val="ffffff"/>
            </a:solidFill>
            <a:miter/>
          </a:ln>
          <a:effectLst>
            <a:outerShdw algn="tl" blurRad="254160" rotWithShape="0">
              <a:srgbClr val="000000">
                <a:alpha val="43000"/>
              </a:srgbClr>
            </a:outerShdw>
          </a:effectLst>
        </p:spPr>
        <p:style>
          <a:lnRef idx="0"/>
          <a:fillRef idx="0"/>
          <a:effectRef idx="0"/>
          <a:fontRef idx="minor"/>
        </p:style>
      </p:sp>
      <p:sp>
        <p:nvSpPr>
          <p:cNvPr id="208" name="PlaceHolder 1"/>
          <p:cNvSpPr/>
          <p:nvPr/>
        </p:nvSpPr>
        <p:spPr>
          <a:xfrm>
            <a:off x="8369640" y="957240"/>
            <a:ext cx="3092760" cy="1277640"/>
          </a:xfrm>
          <a:prstGeom prst="rect">
            <a:avLst/>
          </a:prstGeom>
          <a:noFill/>
          <a:ln w="0">
            <a:noFill/>
          </a:ln>
        </p:spPr>
        <p:style>
          <a:lnRef idx="0"/>
          <a:fillRef idx="0"/>
          <a:effectRef idx="0"/>
          <a:fontRef idx="minor"/>
        </p:style>
        <p:txBody>
          <a:bodyPr anchor="t">
            <a:noAutofit/>
          </a:bodyPr>
          <a:p>
            <a:pPr>
              <a:lnSpc>
                <a:spcPct val="90000"/>
              </a:lnSpc>
              <a:buNone/>
            </a:pPr>
            <a:r>
              <a:rPr b="1" lang="en-US" sz="3200" spc="-1" strike="noStrike" cap="all">
                <a:solidFill>
                  <a:srgbClr val="ffffff"/>
                </a:solidFill>
                <a:latin typeface="Gill Sans MT"/>
              </a:rPr>
              <a:t>Problem </a:t>
            </a:r>
            <a:endParaRPr b="0" lang="en-US" sz="3200" spc="-1" strike="noStrike">
              <a:latin typeface="Arial"/>
            </a:endParaRPr>
          </a:p>
          <a:p>
            <a:pPr>
              <a:lnSpc>
                <a:spcPct val="90000"/>
              </a:lnSpc>
              <a:buNone/>
            </a:pPr>
            <a:r>
              <a:rPr b="1" lang="en-US" sz="3200" spc="-1" strike="noStrike" cap="all">
                <a:solidFill>
                  <a:srgbClr val="ffffff"/>
                </a:solidFill>
                <a:latin typeface="Gill Sans MT"/>
              </a:rPr>
              <a:t>Statement</a:t>
            </a:r>
            <a:endParaRPr b="0" lang="en-US" sz="3200" spc="-1" strike="noStrike">
              <a:latin typeface="Arial"/>
            </a:endParaRPr>
          </a:p>
        </p:txBody>
      </p:sp>
      <p:sp>
        <p:nvSpPr>
          <p:cNvPr id="209" name="PlaceHolder 2"/>
          <p:cNvSpPr>
            <a:spLocks noGrp="1"/>
          </p:cNvSpPr>
          <p:nvPr>
            <p:ph type="sldNum" idx="24"/>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1B2A9F11-6133-4663-BE17-0656606FE2CB}" type="slidenum">
              <a:rPr b="0" lang="en-US" sz="2400" spc="-1" strike="noStrike">
                <a:solidFill>
                  <a:srgbClr val="ffffff"/>
                </a:solidFill>
                <a:latin typeface="Calibri"/>
              </a:rPr>
              <a:t>12</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128" dur="indefinite" restart="never" nodeType="tmRoot">
          <p:childTnLst>
            <p:seq>
              <p:cTn id="129" dur="indefinite" nodeType="mainSeq">
                <p:childTnLst>
                  <p:par>
                    <p:cTn id="130" fill="hold">
                      <p:stCondLst>
                        <p:cond delay="indefinite"/>
                      </p:stCondLst>
                      <p:childTnLst>
                        <p:par>
                          <p:cTn id="131" fill="hold">
                            <p:stCondLst>
                              <p:cond delay="0"/>
                            </p:stCondLst>
                            <p:childTnLst>
                              <p:par>
                                <p:cTn id="132" nodeType="clickEffect" fill="hold" presetClass="entr" presetID="2" presetSubtype="4">
                                  <p:stCondLst>
                                    <p:cond delay="0"/>
                                  </p:stCondLst>
                                  <p:childTnLst>
                                    <p:set>
                                      <p:cBhvr>
                                        <p:cTn id="133" dur="1" fill="hold">
                                          <p:stCondLst>
                                            <p:cond delay="0"/>
                                          </p:stCondLst>
                                        </p:cTn>
                                        <p:tgtEl>
                                          <p:spTgt spid="207"/>
                                        </p:tgtEl>
                                        <p:attrNameLst>
                                          <p:attrName>style.visibility</p:attrName>
                                        </p:attrNameLst>
                                      </p:cBhvr>
                                      <p:to>
                                        <p:strVal val="visible"/>
                                      </p:to>
                                    </p:set>
                                    <p:anim calcmode="lin" valueType="num">
                                      <p:cBhvr additive="repl">
                                        <p:cTn id="134" dur="500" fill="hold"/>
                                        <p:tgtEl>
                                          <p:spTgt spid="207"/>
                                        </p:tgtEl>
                                        <p:attrNameLst>
                                          <p:attrName>ppt_x</p:attrName>
                                        </p:attrNameLst>
                                      </p:cBhvr>
                                      <p:tavLst>
                                        <p:tav tm="0">
                                          <p:val>
                                            <p:strVal val="#ppt_x"/>
                                          </p:val>
                                        </p:tav>
                                        <p:tav tm="100000">
                                          <p:val>
                                            <p:strVal val="#ppt_x"/>
                                          </p:val>
                                        </p:tav>
                                      </p:tavLst>
                                    </p:anim>
                                    <p:anim calcmode="lin" valueType="num">
                                      <p:cBhvr additive="repl">
                                        <p:cTn id="135" dur="500" fill="hold"/>
                                        <p:tgtEl>
                                          <p:spTgt spid="2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PlaceHolder 1"/>
          <p:cNvSpPr/>
          <p:nvPr/>
        </p:nvSpPr>
        <p:spPr>
          <a:xfrm>
            <a:off x="3636720" y="510480"/>
            <a:ext cx="4919040" cy="602640"/>
          </a:xfrm>
          <a:prstGeom prst="rect">
            <a:avLst/>
          </a:prstGeom>
          <a:noFill/>
          <a:ln w="0">
            <a:noFill/>
          </a:ln>
        </p:spPr>
        <p:style>
          <a:lnRef idx="0"/>
          <a:fillRef idx="0"/>
          <a:effectRef idx="0"/>
          <a:fontRef idx="minor"/>
        </p:style>
        <p:txBody>
          <a:bodyPr anchor="t">
            <a:noAutofit/>
          </a:bodyPr>
          <a:p>
            <a:pPr>
              <a:lnSpc>
                <a:spcPct val="90000"/>
              </a:lnSpc>
              <a:buNone/>
            </a:pPr>
            <a:r>
              <a:rPr b="1" lang="en-US" sz="3200" spc="-1" strike="noStrike" cap="all">
                <a:solidFill>
                  <a:srgbClr val="ffffff"/>
                </a:solidFill>
                <a:latin typeface="Gill Sans MT"/>
              </a:rPr>
              <a:t>Problem Statement</a:t>
            </a:r>
            <a:endParaRPr b="0" lang="en-US" sz="3200" spc="-1" strike="noStrike">
              <a:latin typeface="Arial"/>
            </a:endParaRPr>
          </a:p>
        </p:txBody>
      </p:sp>
      <p:sp>
        <p:nvSpPr>
          <p:cNvPr id="211" name="TextBox 1"/>
          <p:cNvSpPr/>
          <p:nvPr/>
        </p:nvSpPr>
        <p:spPr>
          <a:xfrm>
            <a:off x="1486080" y="1281960"/>
            <a:ext cx="6531120" cy="51768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en-US" sz="2800" spc="-1" strike="noStrike">
                <a:solidFill>
                  <a:srgbClr val="ffffff"/>
                </a:solidFill>
                <a:latin typeface="Calibri"/>
              </a:rPr>
              <a:t>Convolutional Neural Networks Sizes</a:t>
            </a:r>
            <a:endParaRPr b="0" lang="en-US" sz="2800" spc="-1" strike="noStrike">
              <a:latin typeface="Arial"/>
            </a:endParaRPr>
          </a:p>
        </p:txBody>
      </p:sp>
      <p:graphicFrame>
        <p:nvGraphicFramePr>
          <p:cNvPr id="212" name="Table 4"/>
          <p:cNvGraphicFramePr/>
          <p:nvPr/>
        </p:nvGraphicFramePr>
        <p:xfrm>
          <a:off x="1881000" y="2094120"/>
          <a:ext cx="8617320" cy="3728880"/>
        </p:xfrm>
        <a:graphic>
          <a:graphicData uri="http://schemas.openxmlformats.org/drawingml/2006/table">
            <a:tbl>
              <a:tblPr/>
              <a:tblGrid>
                <a:gridCol w="4308840"/>
                <a:gridCol w="4308840"/>
              </a:tblGrid>
              <a:tr h="409320">
                <a:tc>
                  <a:txBody>
                    <a:bodyPr anchor="t">
                      <a:noAutofit/>
                    </a:bodyPr>
                    <a:p>
                      <a:pPr algn="ctr">
                        <a:lnSpc>
                          <a:spcPct val="100000"/>
                        </a:lnSpc>
                        <a:buNone/>
                      </a:pPr>
                      <a:r>
                        <a:rPr b="1" lang="en-US" sz="2000" spc="-1" strike="noStrike">
                          <a:solidFill>
                            <a:srgbClr val="ffffff"/>
                          </a:solidFill>
                          <a:latin typeface="Calibri"/>
                        </a:rPr>
                        <a:t>Name CNN</a:t>
                      </a:r>
                      <a:endParaRPr b="0" lang="en-US" sz="20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ac3ec1"/>
                    </a:solidFill>
                  </a:tcPr>
                </a:tc>
                <a:tc>
                  <a:txBody>
                    <a:bodyPr anchor="t">
                      <a:noAutofit/>
                    </a:bodyPr>
                    <a:p>
                      <a:pPr algn="ctr">
                        <a:lnSpc>
                          <a:spcPct val="100000"/>
                        </a:lnSpc>
                        <a:buNone/>
                      </a:pPr>
                      <a:r>
                        <a:rPr b="1" lang="en-US" sz="2000" spc="-1" strike="noStrike">
                          <a:solidFill>
                            <a:srgbClr val="ffffff"/>
                          </a:solidFill>
                          <a:latin typeface="Calibri"/>
                        </a:rPr>
                        <a:t>Parameter Number</a:t>
                      </a:r>
                      <a:endParaRPr b="0" lang="en-US" sz="20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ac3ec1"/>
                    </a:solidFill>
                  </a:tcPr>
                </a:tc>
              </a:tr>
              <a:tr h="663840">
                <a:tc>
                  <a:txBody>
                    <a:bodyPr anchor="t">
                      <a:noAutofit/>
                    </a:bodyPr>
                    <a:p>
                      <a:pPr algn="ctr">
                        <a:lnSpc>
                          <a:spcPct val="100000"/>
                        </a:lnSpc>
                        <a:buNone/>
                      </a:pPr>
                      <a:r>
                        <a:rPr b="0" lang="en-US" sz="3600" spc="-1" strike="noStrike">
                          <a:solidFill>
                            <a:srgbClr val="000000"/>
                          </a:solidFill>
                          <a:latin typeface="Calibri"/>
                        </a:rPr>
                        <a:t>Alex-Net</a:t>
                      </a:r>
                      <a:endParaRPr b="0" lang="en-US" sz="36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2cee8"/>
                    </a:solidFill>
                  </a:tcPr>
                </a:tc>
                <a:tc>
                  <a:txBody>
                    <a:bodyPr anchor="t">
                      <a:noAutofit/>
                    </a:bodyPr>
                    <a:p>
                      <a:pPr algn="ctr">
                        <a:lnSpc>
                          <a:spcPct val="100000"/>
                        </a:lnSpc>
                        <a:buNone/>
                      </a:pPr>
                      <a:r>
                        <a:rPr b="0" lang="en-US" sz="3600" spc="-1" strike="noStrike">
                          <a:solidFill>
                            <a:srgbClr val="000000"/>
                          </a:solidFill>
                          <a:latin typeface="Calibri"/>
                        </a:rPr>
                        <a:t>62.3M</a:t>
                      </a:r>
                      <a:endParaRPr b="0" lang="en-US" sz="36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2cee8"/>
                    </a:solidFill>
                  </a:tcPr>
                </a:tc>
              </a:tr>
              <a:tr h="663840">
                <a:tc>
                  <a:txBody>
                    <a:bodyPr anchor="t">
                      <a:noAutofit/>
                    </a:bodyPr>
                    <a:p>
                      <a:pPr algn="ctr">
                        <a:lnSpc>
                          <a:spcPct val="100000"/>
                        </a:lnSpc>
                        <a:buNone/>
                      </a:pPr>
                      <a:r>
                        <a:rPr b="0" lang="en-US" sz="3600" spc="-1" strike="noStrike">
                          <a:solidFill>
                            <a:srgbClr val="000000"/>
                          </a:solidFill>
                          <a:latin typeface="Calibri"/>
                        </a:rPr>
                        <a:t>VGG-16</a:t>
                      </a:r>
                      <a:endParaRPr b="0" lang="en-US" sz="36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1e8f4"/>
                    </a:solidFill>
                  </a:tcPr>
                </a:tc>
                <a:tc>
                  <a:txBody>
                    <a:bodyPr anchor="t">
                      <a:noAutofit/>
                    </a:bodyPr>
                    <a:p>
                      <a:pPr algn="ctr">
                        <a:lnSpc>
                          <a:spcPct val="100000"/>
                        </a:lnSpc>
                        <a:buNone/>
                      </a:pPr>
                      <a:r>
                        <a:rPr b="0" lang="en-US" sz="3600" spc="-1" strike="noStrike">
                          <a:solidFill>
                            <a:srgbClr val="000000"/>
                          </a:solidFill>
                          <a:latin typeface="Calibri"/>
                        </a:rPr>
                        <a:t>138M</a:t>
                      </a:r>
                      <a:endParaRPr b="0" lang="en-US" sz="36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1e8f4"/>
                    </a:solidFill>
                  </a:tcPr>
                </a:tc>
              </a:tr>
              <a:tr h="663840">
                <a:tc>
                  <a:txBody>
                    <a:bodyPr anchor="t">
                      <a:noAutofit/>
                    </a:bodyPr>
                    <a:p>
                      <a:pPr algn="ctr">
                        <a:lnSpc>
                          <a:spcPct val="100000"/>
                        </a:lnSpc>
                        <a:buNone/>
                      </a:pPr>
                      <a:r>
                        <a:rPr b="0" lang="en-US" sz="3600" spc="-1" strike="noStrike">
                          <a:solidFill>
                            <a:srgbClr val="000000"/>
                          </a:solidFill>
                          <a:latin typeface="Calibri"/>
                        </a:rPr>
                        <a:t>ResNet-152</a:t>
                      </a:r>
                      <a:endParaRPr b="0" lang="en-US" sz="36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2cee8"/>
                    </a:solidFill>
                  </a:tcPr>
                </a:tc>
                <a:tc>
                  <a:txBody>
                    <a:bodyPr anchor="t">
                      <a:noAutofit/>
                    </a:bodyPr>
                    <a:p>
                      <a:pPr algn="ctr">
                        <a:lnSpc>
                          <a:spcPct val="100000"/>
                        </a:lnSpc>
                        <a:buNone/>
                      </a:pPr>
                      <a:r>
                        <a:rPr b="0" lang="en-US" sz="3600" spc="-1" strike="noStrike">
                          <a:solidFill>
                            <a:srgbClr val="000000"/>
                          </a:solidFill>
                          <a:latin typeface="Calibri"/>
                        </a:rPr>
                        <a:t>60M</a:t>
                      </a:r>
                      <a:endParaRPr b="0" lang="en-US" sz="36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2cee8"/>
                    </a:solidFill>
                  </a:tcPr>
                </a:tc>
              </a:tr>
              <a:tr h="663840">
                <a:tc>
                  <a:txBody>
                    <a:bodyPr anchor="t">
                      <a:noAutofit/>
                    </a:bodyPr>
                    <a:p>
                      <a:pPr algn="ctr">
                        <a:lnSpc>
                          <a:spcPct val="100000"/>
                        </a:lnSpc>
                        <a:buNone/>
                      </a:pPr>
                      <a:r>
                        <a:rPr b="0" lang="en-US" sz="3600" spc="-1" strike="noStrike">
                          <a:solidFill>
                            <a:srgbClr val="000000"/>
                          </a:solidFill>
                          <a:latin typeface="Calibri"/>
                        </a:rPr>
                        <a:t>DenseNet-121</a:t>
                      </a:r>
                      <a:endParaRPr b="0" lang="en-US" sz="36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1e8f4"/>
                    </a:solidFill>
                  </a:tcPr>
                </a:tc>
                <a:tc>
                  <a:txBody>
                    <a:bodyPr anchor="t">
                      <a:noAutofit/>
                    </a:bodyPr>
                    <a:p>
                      <a:pPr algn="ctr">
                        <a:lnSpc>
                          <a:spcPct val="100000"/>
                        </a:lnSpc>
                        <a:buNone/>
                      </a:pPr>
                      <a:r>
                        <a:rPr b="0" lang="en-US" sz="3600" spc="-1" strike="noStrike">
                          <a:solidFill>
                            <a:srgbClr val="000000"/>
                          </a:solidFill>
                          <a:latin typeface="Calibri"/>
                        </a:rPr>
                        <a:t>7.2M</a:t>
                      </a:r>
                      <a:endParaRPr b="0" lang="en-US" sz="36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1e8f4"/>
                    </a:solidFill>
                  </a:tcPr>
                </a:tc>
              </a:tr>
              <a:tr h="664200">
                <a:tc>
                  <a:txBody>
                    <a:bodyPr anchor="t">
                      <a:noAutofit/>
                    </a:bodyPr>
                    <a:p>
                      <a:pPr algn="ctr">
                        <a:lnSpc>
                          <a:spcPct val="100000"/>
                        </a:lnSpc>
                        <a:buNone/>
                      </a:pPr>
                      <a:r>
                        <a:rPr b="0" lang="en-US" sz="3600" spc="-1" strike="noStrike">
                          <a:solidFill>
                            <a:srgbClr val="000000"/>
                          </a:solidFill>
                          <a:latin typeface="Calibri"/>
                        </a:rPr>
                        <a:t>MobileNet</a:t>
                      </a:r>
                      <a:endParaRPr b="0" lang="en-US" sz="36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2cee8"/>
                    </a:solidFill>
                  </a:tcPr>
                </a:tc>
                <a:tc>
                  <a:txBody>
                    <a:bodyPr anchor="t">
                      <a:noAutofit/>
                    </a:bodyPr>
                    <a:p>
                      <a:pPr algn="ctr">
                        <a:lnSpc>
                          <a:spcPct val="100000"/>
                        </a:lnSpc>
                        <a:buNone/>
                      </a:pPr>
                      <a:r>
                        <a:rPr b="0" lang="en-US" sz="3600" spc="-1" strike="noStrike">
                          <a:solidFill>
                            <a:srgbClr val="000000"/>
                          </a:solidFill>
                          <a:latin typeface="Calibri"/>
                        </a:rPr>
                        <a:t>13M</a:t>
                      </a:r>
                      <a:endParaRPr b="0" lang="en-US" sz="36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2cee8"/>
                    </a:solidFill>
                  </a:tcPr>
                </a:tc>
              </a:tr>
            </a:tbl>
          </a:graphicData>
        </a:graphic>
      </p:graphicFrame>
      <p:sp>
        <p:nvSpPr>
          <p:cNvPr id="213" name="PlaceHolder 1"/>
          <p:cNvSpPr>
            <a:spLocks noGrp="1"/>
          </p:cNvSpPr>
          <p:nvPr>
            <p:ph type="sldNum" idx="25"/>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09BF4D71-A72D-4A96-AC4B-E05C175FAE69}" type="slidenum">
              <a:rPr b="0" lang="en-US" sz="2400" spc="-1" strike="noStrike">
                <a:solidFill>
                  <a:srgbClr val="ffffff"/>
                </a:solidFill>
                <a:latin typeface="Calibri"/>
              </a:rPr>
              <a:t>12</a:t>
            </a:fld>
            <a:endParaRPr b="0" lang="en-US" sz="2400" spc="-1" strike="noStrike">
              <a:latin typeface="Times New Roman"/>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PlaceHolder 1"/>
          <p:cNvSpPr>
            <a:spLocks noGrp="1"/>
          </p:cNvSpPr>
          <p:nvPr>
            <p:ph type="title"/>
          </p:nvPr>
        </p:nvSpPr>
        <p:spPr>
          <a:xfrm>
            <a:off x="3503520" y="750600"/>
            <a:ext cx="5182920" cy="537480"/>
          </a:xfrm>
          <a:prstGeom prst="rect">
            <a:avLst/>
          </a:prstGeom>
          <a:noFill/>
          <a:ln w="0">
            <a:noFill/>
          </a:ln>
        </p:spPr>
        <p:txBody>
          <a:bodyPr anchor="t">
            <a:noAutofit/>
          </a:bodyPr>
          <a:p>
            <a:pPr>
              <a:lnSpc>
                <a:spcPct val="90000"/>
              </a:lnSpc>
              <a:buNone/>
            </a:pPr>
            <a:r>
              <a:rPr b="1" lang="en-US" sz="3200" spc="-1" strike="noStrike" cap="all">
                <a:solidFill>
                  <a:srgbClr val="ffffff"/>
                </a:solidFill>
                <a:latin typeface="Gill Sans MT"/>
              </a:rPr>
              <a:t>Research objective</a:t>
            </a:r>
            <a:endParaRPr b="0" lang="en-US" sz="3200" spc="-1" strike="noStrike">
              <a:solidFill>
                <a:srgbClr val="ffffff"/>
              </a:solidFill>
              <a:latin typeface="Calibri"/>
            </a:endParaRPr>
          </a:p>
        </p:txBody>
      </p:sp>
      <p:sp>
        <p:nvSpPr>
          <p:cNvPr id="215" name="PlaceHolder 2"/>
          <p:cNvSpPr>
            <a:spLocks noGrp="1"/>
          </p:cNvSpPr>
          <p:nvPr>
            <p:ph/>
          </p:nvPr>
        </p:nvSpPr>
        <p:spPr>
          <a:xfrm>
            <a:off x="1578600" y="1667880"/>
            <a:ext cx="9599400" cy="952200"/>
          </a:xfrm>
          <a:prstGeom prst="rect">
            <a:avLst/>
          </a:prstGeom>
          <a:gradFill rotWithShape="0">
            <a:gsLst>
              <a:gs pos="0">
                <a:srgbClr val="e9e9e9"/>
              </a:gs>
              <a:gs pos="100000">
                <a:srgbClr val="bdbdbd">
                  <a:alpha val="92156"/>
                </a:srgbClr>
              </a:gs>
            </a:gsLst>
            <a:lin ang="5400000"/>
          </a:gradFill>
          <a:ln w="9360">
            <a:solidFill>
              <a:srgbClr val="a5a5a5"/>
            </a:solidFill>
            <a:round/>
          </a:ln>
        </p:spPr>
        <p:txBody>
          <a:bodyPr anchor="t">
            <a:noAutofit/>
          </a:bodyPr>
          <a:p>
            <a:pPr marL="228600" indent="-228600">
              <a:lnSpc>
                <a:spcPct val="120000"/>
              </a:lnSpc>
              <a:spcBef>
                <a:spcPts val="1001"/>
              </a:spcBef>
              <a:spcAft>
                <a:spcPts val="1001"/>
              </a:spcAft>
              <a:buClr>
                <a:srgbClr val="4472c4"/>
              </a:buClr>
              <a:buFont typeface="Arial"/>
              <a:buChar char="•"/>
            </a:pPr>
            <a:r>
              <a:rPr b="0" lang="en-US" sz="2000" spc="-1" strike="noStrike">
                <a:solidFill>
                  <a:srgbClr val="000000"/>
                </a:solidFill>
                <a:latin typeface="Gill Sans MT"/>
              </a:rPr>
              <a:t>Reduce human power gap between covid19 patients and number of radiologists with high accuracy low analysis time.</a:t>
            </a:r>
            <a:endParaRPr b="0" lang="en-US" sz="2000" spc="-1" strike="noStrike">
              <a:solidFill>
                <a:srgbClr val="ffffff"/>
              </a:solidFill>
              <a:latin typeface="Calibri"/>
            </a:endParaRPr>
          </a:p>
        </p:txBody>
      </p:sp>
      <p:grpSp>
        <p:nvGrpSpPr>
          <p:cNvPr id="216" name="Diagram 2"/>
          <p:cNvGrpSpPr/>
          <p:nvPr/>
        </p:nvGrpSpPr>
        <p:grpSpPr>
          <a:xfrm>
            <a:off x="2038320" y="2658240"/>
            <a:ext cx="7466400" cy="3240000"/>
            <a:chOff x="2038320" y="2658240"/>
            <a:chExt cx="7466400" cy="3240000"/>
          </a:xfrm>
        </p:grpSpPr>
        <p:sp>
          <p:nvSpPr>
            <p:cNvPr id="217" name="Rectangle 215"/>
            <p:cNvSpPr/>
            <p:nvPr/>
          </p:nvSpPr>
          <p:spPr>
            <a:xfrm>
              <a:off x="2038320" y="2658240"/>
              <a:ext cx="7466400" cy="3240000"/>
            </a:xfrm>
            <a:prstGeom prst="rect">
              <a:avLst/>
            </a:prstGeom>
            <a:noFill/>
            <a:ln w="0">
              <a:noFill/>
            </a:ln>
          </p:spPr>
          <p:style>
            <a:lnRef idx="0"/>
            <a:fillRef idx="0"/>
            <a:effectRef idx="0"/>
            <a:fontRef idx="minor"/>
          </p:style>
        </p:sp>
        <p:sp>
          <p:nvSpPr>
            <p:cNvPr id="218" name="Arrow: Up 216"/>
            <p:cNvSpPr/>
            <p:nvPr/>
          </p:nvSpPr>
          <p:spPr>
            <a:xfrm>
              <a:off x="3711600" y="2787480"/>
              <a:ext cx="1590480" cy="1554840"/>
            </a:xfrm>
            <a:prstGeom prst="upArrow">
              <a:avLst>
                <a:gd name="adj1" fmla="val 50000"/>
                <a:gd name="adj2" fmla="val 50000"/>
              </a:avLst>
            </a:prstGeom>
            <a:solidFill>
              <a:schemeClr val="accent1">
                <a:hueOff val="0"/>
                <a:satOff val="0"/>
                <a:lumOff val="0"/>
                <a:alphaOff val="0"/>
              </a:schemeClr>
            </a:solidFill>
            <a:ln cap="rnd">
              <a:solidFill>
                <a:srgbClr val="ffffff"/>
              </a:solidFill>
              <a:round/>
            </a:ln>
          </p:spPr>
          <p:style>
            <a:lnRef idx="2"/>
            <a:fillRef idx="0"/>
            <a:effectRef idx="0"/>
            <a:fontRef idx="minor"/>
          </p:style>
        </p:sp>
        <p:sp>
          <p:nvSpPr>
            <p:cNvPr id="219" name="Rectangle 217"/>
            <p:cNvSpPr/>
            <p:nvPr/>
          </p:nvSpPr>
          <p:spPr>
            <a:xfrm>
              <a:off x="2198160" y="3767040"/>
              <a:ext cx="2275920" cy="518760"/>
            </a:xfrm>
            <a:prstGeom prst="rect">
              <a:avLst/>
            </a:prstGeom>
            <a:noFill/>
            <a:ln w="0">
              <a:noFill/>
            </a:ln>
          </p:spPr>
          <p:style>
            <a:lnRef idx="0"/>
            <a:fillRef idx="0"/>
            <a:effectRef idx="0"/>
            <a:fontRef idx="minor"/>
          </p:style>
          <p:txBody>
            <a:bodyPr numCol="1" spcCol="1440" lIns="248760" rIns="248760" tIns="0" bIns="248760" anchor="ctr">
              <a:noAutofit/>
            </a:bodyPr>
            <a:p>
              <a:pPr>
                <a:lnSpc>
                  <a:spcPct val="90000"/>
                </a:lnSpc>
                <a:spcAft>
                  <a:spcPts val="1225"/>
                </a:spcAft>
                <a:buNone/>
                <a:tabLst>
                  <a:tab algn="l" pos="0"/>
                </a:tabLst>
              </a:pPr>
              <a:r>
                <a:rPr b="0" lang="en-US" sz="3200" spc="-1" strike="noStrike">
                  <a:solidFill>
                    <a:srgbClr val="ffffff"/>
                  </a:solidFill>
                  <a:latin typeface="Gill Sans MT"/>
                </a:rPr>
                <a:t>Accuracy</a:t>
              </a:r>
              <a:endParaRPr b="0" lang="en-US" sz="3200" spc="-1" strike="noStrike">
                <a:latin typeface="Arial"/>
              </a:endParaRPr>
            </a:p>
          </p:txBody>
        </p:sp>
        <p:sp>
          <p:nvSpPr>
            <p:cNvPr id="220" name="Arrow: Down 218"/>
            <p:cNvSpPr/>
            <p:nvPr/>
          </p:nvSpPr>
          <p:spPr>
            <a:xfrm>
              <a:off x="5512320" y="4152600"/>
              <a:ext cx="1590480" cy="1554840"/>
            </a:xfrm>
            <a:prstGeom prst="downArrow">
              <a:avLst>
                <a:gd name="adj1" fmla="val 50000"/>
                <a:gd name="adj2" fmla="val 50000"/>
              </a:avLst>
            </a:prstGeom>
            <a:solidFill>
              <a:schemeClr val="accent1">
                <a:hueOff val="0"/>
                <a:satOff val="0"/>
                <a:lumOff val="0"/>
                <a:alphaOff val="0"/>
              </a:schemeClr>
            </a:solidFill>
            <a:ln cap="rnd">
              <a:solidFill>
                <a:srgbClr val="ffffff"/>
              </a:solidFill>
              <a:round/>
            </a:ln>
          </p:spPr>
          <p:style>
            <a:lnRef idx="2"/>
            <a:fillRef idx="0"/>
            <a:effectRef idx="0"/>
            <a:fontRef idx="minor"/>
          </p:style>
        </p:sp>
        <p:sp>
          <p:nvSpPr>
            <p:cNvPr id="221" name="Rectangle 219"/>
            <p:cNvSpPr/>
            <p:nvPr/>
          </p:nvSpPr>
          <p:spPr>
            <a:xfrm>
              <a:off x="6630480" y="4284000"/>
              <a:ext cx="2869920" cy="668520"/>
            </a:xfrm>
            <a:prstGeom prst="rect">
              <a:avLst/>
            </a:prstGeom>
            <a:noFill/>
            <a:ln w="0">
              <a:noFill/>
            </a:ln>
          </p:spPr>
          <p:style>
            <a:lnRef idx="0"/>
            <a:fillRef idx="0"/>
            <a:effectRef idx="0"/>
            <a:fontRef idx="minor"/>
          </p:style>
          <p:txBody>
            <a:bodyPr numCol="1" spcCol="1440" lIns="248760" rIns="248760" tIns="0" bIns="248760" anchor="ctr">
              <a:noAutofit/>
            </a:bodyPr>
            <a:p>
              <a:pPr>
                <a:lnSpc>
                  <a:spcPct val="90000"/>
                </a:lnSpc>
                <a:spcAft>
                  <a:spcPts val="1225"/>
                </a:spcAft>
                <a:buNone/>
                <a:tabLst>
                  <a:tab algn="l" pos="0"/>
                </a:tabLst>
              </a:pPr>
              <a:r>
                <a:rPr b="0" lang="en-US" sz="3500" spc="-1" strike="noStrike">
                  <a:solidFill>
                    <a:srgbClr val="ffffff"/>
                  </a:solidFill>
                  <a:latin typeface="Gill Sans MT"/>
                </a:rPr>
                <a:t>Analysis time</a:t>
              </a:r>
              <a:endParaRPr b="0" lang="en-US" sz="3500" spc="-1" strike="noStrike">
                <a:latin typeface="Arial"/>
              </a:endParaRPr>
            </a:p>
          </p:txBody>
        </p:sp>
      </p:grpSp>
      <p:sp>
        <p:nvSpPr>
          <p:cNvPr id="222" name="PlaceHolder 3"/>
          <p:cNvSpPr>
            <a:spLocks noGrp="1"/>
          </p:cNvSpPr>
          <p:nvPr>
            <p:ph type="sldNum" idx="26"/>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E17CEA9B-0F53-42BB-9871-F69292F0A4EA}" type="slidenum">
              <a:rPr b="0" lang="en-US" sz="2400" spc="-1" strike="noStrike">
                <a:solidFill>
                  <a:srgbClr val="ffffff"/>
                </a:solidFill>
                <a:latin typeface="Calibri"/>
              </a:rPr>
              <a:t>12</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136" dur="indefinite" restart="never" nodeType="tmRoot">
          <p:childTnLst>
            <p:seq>
              <p:cTn id="137" dur="indefinite" nodeType="mainSeq">
                <p:childTnLst>
                  <p:par>
                    <p:cTn id="138" fill="hold">
                      <p:stCondLst>
                        <p:cond delay="indefinite"/>
                      </p:stCondLst>
                      <p:childTnLst>
                        <p:par>
                          <p:cTn id="139" fill="hold">
                            <p:stCondLst>
                              <p:cond delay="0"/>
                            </p:stCondLst>
                            <p:childTnLst>
                              <p:par>
                                <p:cTn id="140" nodeType="clickEffect" fill="hold" presetClass="entr" presetID="2" presetSubtype="4">
                                  <p:stCondLst>
                                    <p:cond delay="0"/>
                                  </p:stCondLst>
                                  <p:childTnLst>
                                    <p:set>
                                      <p:cBhvr>
                                        <p:cTn id="141" dur="1" fill="hold">
                                          <p:stCondLst>
                                            <p:cond delay="0"/>
                                          </p:stCondLst>
                                        </p:cTn>
                                        <p:tgtEl>
                                          <p:spTgt spid="216"/>
                                        </p:tgtEl>
                                        <p:attrNameLst>
                                          <p:attrName>style.visibility</p:attrName>
                                        </p:attrNameLst>
                                      </p:cBhvr>
                                      <p:to>
                                        <p:strVal val="visible"/>
                                      </p:to>
                                    </p:set>
                                    <p:anim calcmode="lin" valueType="num">
                                      <p:cBhvr additive="repl">
                                        <p:cTn id="142" dur="500" fill="hold"/>
                                        <p:tgtEl>
                                          <p:spTgt spid="216"/>
                                        </p:tgtEl>
                                        <p:attrNameLst>
                                          <p:attrName>ppt_x</p:attrName>
                                        </p:attrNameLst>
                                      </p:cBhvr>
                                      <p:tavLst>
                                        <p:tav tm="0">
                                          <p:val>
                                            <p:strVal val="#ppt_x"/>
                                          </p:val>
                                        </p:tav>
                                        <p:tav tm="100000">
                                          <p:val>
                                            <p:strVal val="#ppt_x"/>
                                          </p:val>
                                        </p:tav>
                                      </p:tavLst>
                                    </p:anim>
                                    <p:anim calcmode="lin" valueType="num">
                                      <p:cBhvr additive="repl">
                                        <p:cTn id="143" dur="500" fill="hold"/>
                                        <p:tgtEl>
                                          <p:spTgt spid="2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23" name="Picture 196" descr=""/>
          <p:cNvPicPr/>
          <p:nvPr/>
        </p:nvPicPr>
        <p:blipFill>
          <a:blip r:embed="rId1"/>
          <a:stretch/>
        </p:blipFill>
        <p:spPr>
          <a:xfrm>
            <a:off x="0" y="0"/>
            <a:ext cx="12188520" cy="6855840"/>
          </a:xfrm>
          <a:prstGeom prst="rect">
            <a:avLst/>
          </a:prstGeom>
          <a:ln w="0">
            <a:noFill/>
          </a:ln>
        </p:spPr>
      </p:pic>
      <p:sp>
        <p:nvSpPr>
          <p:cNvPr id="224" name="Rectangle 198"/>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25" name="Freeform: Shape 200"/>
          <p:cNvSpPr/>
          <p:nvPr/>
        </p:nvSpPr>
        <p:spPr>
          <a:xfrm flipH="1">
            <a:off x="0" y="0"/>
            <a:ext cx="4125600" cy="6857640"/>
          </a:xfrm>
          <a:custGeom>
            <a:avLst/>
            <a:gdLst/>
            <a:ahLst/>
            <a:rect l="l" t="t" r="r" b="b"/>
            <a:pathLst>
              <a:path w="4125976" h="6858002">
                <a:moveTo>
                  <a:pt x="4125976" y="0"/>
                </a:moveTo>
                <a:lnTo>
                  <a:pt x="1300393" y="0"/>
                </a:lnTo>
                <a:lnTo>
                  <a:pt x="1300393" y="2"/>
                </a:lnTo>
                <a:lnTo>
                  <a:pt x="1155520" y="2"/>
                </a:lnTo>
                <a:lnTo>
                  <a:pt x="1074856" y="88573"/>
                </a:lnTo>
                <a:cubicBezTo>
                  <a:pt x="422987" y="841260"/>
                  <a:pt x="0" y="2042663"/>
                  <a:pt x="0" y="3396600"/>
                </a:cubicBezTo>
                <a:cubicBezTo>
                  <a:pt x="0" y="4846647"/>
                  <a:pt x="488259" y="6121285"/>
                  <a:pt x="1222540" y="6858002"/>
                </a:cubicBezTo>
                <a:cubicBezTo>
                  <a:pt x="4125598" y="6858002"/>
                  <a:pt x="4125598" y="6858002"/>
                  <a:pt x="4125598" y="6858002"/>
                </a:cubicBezTo>
                <a:lnTo>
                  <a:pt x="4125976" y="6857600"/>
                </a:lnTo>
                <a:close/>
              </a:path>
            </a:pathLst>
          </a:custGeom>
          <a:blipFill rotWithShape="0">
            <a:blip r:embed="rId2"/>
            <a:srcRect/>
            <a:tile/>
          </a:blipFill>
          <a:ln>
            <a:noFill/>
          </a:ln>
        </p:spPr>
        <p:style>
          <a:lnRef idx="2">
            <a:schemeClr val="accent1">
              <a:shade val="50000"/>
            </a:schemeClr>
          </a:lnRef>
          <a:fillRef idx="1003">
            <a:schemeClr val="dk2"/>
          </a:fillRef>
          <a:effectRef idx="0">
            <a:schemeClr val="accent1"/>
          </a:effectRef>
          <a:fontRef idx="minor"/>
        </p:style>
      </p:sp>
      <p:sp>
        <p:nvSpPr>
          <p:cNvPr id="226" name="PlaceHolder 1"/>
          <p:cNvSpPr>
            <a:spLocks noGrp="1"/>
          </p:cNvSpPr>
          <p:nvPr>
            <p:ph type="title"/>
          </p:nvPr>
        </p:nvSpPr>
        <p:spPr>
          <a:xfrm>
            <a:off x="685800" y="643320"/>
            <a:ext cx="2590560" cy="4995000"/>
          </a:xfrm>
          <a:prstGeom prst="rect">
            <a:avLst/>
          </a:prstGeom>
          <a:noFill/>
          <a:ln w="0">
            <a:noFill/>
          </a:ln>
        </p:spPr>
        <p:txBody>
          <a:bodyPr anchor="ctr">
            <a:normAutofit/>
          </a:bodyPr>
          <a:p>
            <a:pPr>
              <a:lnSpc>
                <a:spcPct val="100000"/>
              </a:lnSpc>
              <a:buNone/>
            </a:pPr>
            <a:r>
              <a:rPr b="0" lang="en-US" sz="3600" spc="-1" strike="noStrike" cap="all">
                <a:solidFill>
                  <a:srgbClr val="ffffff"/>
                </a:solidFill>
                <a:latin typeface="Calibri Light"/>
              </a:rPr>
              <a:t>Table of The Content</a:t>
            </a:r>
            <a:endParaRPr b="0" lang="en-US" sz="3600" spc="-1" strike="noStrike">
              <a:solidFill>
                <a:srgbClr val="ffffff"/>
              </a:solidFill>
              <a:latin typeface="Calibri"/>
            </a:endParaRPr>
          </a:p>
        </p:txBody>
      </p:sp>
      <p:sp>
        <p:nvSpPr>
          <p:cNvPr id="227" name="PlaceHolder 2"/>
          <p:cNvSpPr>
            <a:spLocks noGrp="1"/>
          </p:cNvSpPr>
          <p:nvPr>
            <p:ph/>
          </p:nvPr>
        </p:nvSpPr>
        <p:spPr>
          <a:xfrm>
            <a:off x="5513040" y="1065240"/>
            <a:ext cx="5136120" cy="4656600"/>
          </a:xfrm>
          <a:prstGeom prst="rect">
            <a:avLst/>
          </a:prstGeom>
          <a:noFill/>
          <a:ln w="0">
            <a:noFill/>
          </a:ln>
        </p:spPr>
        <p:txBody>
          <a:bodyPr lIns="90000" rIns="90000" tIns="45000" bIns="45000" anchor="t">
            <a:noAutofit/>
          </a:bodyPr>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Introduction</a:t>
            </a:r>
            <a:endParaRPr b="0" lang="en-US" sz="2650" spc="-1" strike="noStrike">
              <a:solidFill>
                <a:srgbClr val="ffffff"/>
              </a:solidFill>
              <a:latin typeface="Calibri"/>
            </a:endParaRPr>
          </a:p>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Problem Statement</a:t>
            </a:r>
            <a:endParaRPr b="0" lang="en-US" sz="2650" spc="-1" strike="noStrike">
              <a:solidFill>
                <a:srgbClr val="ffffff"/>
              </a:solidFill>
              <a:latin typeface="Calibri"/>
            </a:endParaRPr>
          </a:p>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Related Work </a:t>
            </a:r>
            <a:endParaRPr b="0" lang="en-US" sz="2650" spc="-1" strike="noStrike">
              <a:solidFill>
                <a:srgbClr val="ffffff"/>
              </a:solidFill>
              <a:latin typeface="Calibri"/>
            </a:endParaRPr>
          </a:p>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Proposed Work I</a:t>
            </a:r>
            <a:endParaRPr b="0" lang="en-US" sz="2650" spc="-1" strike="noStrike">
              <a:solidFill>
                <a:srgbClr val="ffffff"/>
              </a:solidFill>
              <a:latin typeface="Calibri"/>
            </a:endParaRPr>
          </a:p>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Proposed Work II</a:t>
            </a:r>
            <a:endParaRPr b="0" lang="en-US" sz="2650" spc="-1" strike="noStrike">
              <a:solidFill>
                <a:srgbClr val="ffffff"/>
              </a:solidFill>
              <a:latin typeface="Calibri"/>
            </a:endParaRPr>
          </a:p>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Conclusion</a:t>
            </a:r>
            <a:endParaRPr b="0" lang="en-US" sz="2650" spc="-1" strike="noStrike">
              <a:solidFill>
                <a:srgbClr val="ffffff"/>
              </a:solidFill>
              <a:latin typeface="Calibri"/>
            </a:endParaRPr>
          </a:p>
          <a:p>
            <a:pPr marL="383040" indent="-383040">
              <a:lnSpc>
                <a:spcPct val="120000"/>
              </a:lnSpc>
              <a:spcBef>
                <a:spcPts val="1341"/>
              </a:spcBef>
              <a:spcAft>
                <a:spcPts val="1341"/>
              </a:spcAft>
              <a:buNone/>
              <a:tabLst>
                <a:tab algn="l" pos="0"/>
              </a:tabLst>
            </a:pPr>
            <a:endParaRPr b="0" lang="en-US" sz="2680" spc="-1" strike="noStrike">
              <a:solidFill>
                <a:srgbClr val="ffffff"/>
              </a:solidFill>
              <a:latin typeface="Calibri"/>
            </a:endParaRPr>
          </a:p>
          <a:p>
            <a:pPr marL="383040" indent="-383040">
              <a:lnSpc>
                <a:spcPct val="120000"/>
              </a:lnSpc>
              <a:spcBef>
                <a:spcPts val="1341"/>
              </a:spcBef>
              <a:spcAft>
                <a:spcPts val="1341"/>
              </a:spcAft>
              <a:buNone/>
              <a:tabLst>
                <a:tab algn="l" pos="0"/>
              </a:tabLst>
            </a:pPr>
            <a:endParaRPr b="0" lang="en-US" sz="2680" spc="-1" strike="noStrike">
              <a:solidFill>
                <a:srgbClr val="ffffff"/>
              </a:solidFill>
              <a:latin typeface="Calibri"/>
            </a:endParaRPr>
          </a:p>
          <a:p>
            <a:pPr marL="285840" indent="-285840">
              <a:lnSpc>
                <a:spcPct val="120000"/>
              </a:lnSpc>
              <a:spcBef>
                <a:spcPts val="1001"/>
              </a:spcBef>
              <a:spcAft>
                <a:spcPts val="1001"/>
              </a:spcAft>
              <a:buNone/>
              <a:tabLst>
                <a:tab algn="l" pos="0"/>
              </a:tabLst>
            </a:pPr>
            <a:endParaRPr b="0" lang="en-US" sz="2000" spc="-1" strike="noStrike">
              <a:solidFill>
                <a:srgbClr val="ffffff"/>
              </a:solidFill>
              <a:latin typeface="Calibri"/>
            </a:endParaRPr>
          </a:p>
        </p:txBody>
      </p:sp>
      <p:sp>
        <p:nvSpPr>
          <p:cNvPr id="228" name="Arrow: Right 3"/>
          <p:cNvSpPr/>
          <p:nvPr/>
        </p:nvSpPr>
        <p:spPr>
          <a:xfrm rot="10800000">
            <a:off x="8076960" y="2665440"/>
            <a:ext cx="1408680" cy="765360"/>
          </a:xfrm>
          <a:prstGeom prst="rightArrow">
            <a:avLst>
              <a:gd name="adj1" fmla="val 50000"/>
              <a:gd name="adj2" fmla="val 50000"/>
            </a:avLst>
          </a:prstGeom>
          <a:solidFill>
            <a:srgbClr val="4472c4"/>
          </a:solidFill>
          <a:ln cap="rnd">
            <a:solidFill>
              <a:srgbClr val="325490"/>
            </a:solidFill>
            <a:round/>
          </a:ln>
        </p:spPr>
        <p:style>
          <a:lnRef idx="2">
            <a:schemeClr val="accent1">
              <a:shade val="50000"/>
            </a:schemeClr>
          </a:lnRef>
          <a:fillRef idx="1">
            <a:schemeClr val="accent1"/>
          </a:fillRef>
          <a:effectRef idx="0">
            <a:schemeClr val="accent1"/>
          </a:effectRef>
          <a:fontRef idx="minor"/>
        </p:style>
      </p:sp>
      <p:sp>
        <p:nvSpPr>
          <p:cNvPr id="229" name="PlaceHolder 3"/>
          <p:cNvSpPr>
            <a:spLocks noGrp="1"/>
          </p:cNvSpPr>
          <p:nvPr>
            <p:ph type="sldNum" idx="27"/>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000000"/>
                </a:solidFill>
                <a:latin typeface="Calibri"/>
              </a:defRPr>
            </a:lvl1pPr>
          </a:lstStyle>
          <a:p>
            <a:pPr algn="r">
              <a:lnSpc>
                <a:spcPct val="100000"/>
              </a:lnSpc>
              <a:buNone/>
            </a:pPr>
            <a:fld id="{F04676DC-0544-4F82-89D5-6944C88CDE47}" type="slidenum">
              <a:rPr b="0" lang="en-US" sz="2400" spc="-1" strike="noStrike">
                <a:solidFill>
                  <a:srgbClr val="000000"/>
                </a:solidFill>
                <a:latin typeface="Calibri"/>
              </a:rPr>
              <a:t>15</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144" dur="indefinite" restart="never" nodeType="tmRoot">
          <p:childTnLst>
            <p:seq>
              <p:cTn id="145" dur="indefinite" nodeType="mainSeq">
                <p:childTnLst>
                  <p:par>
                    <p:cTn id="146" fill="hold">
                      <p:stCondLst>
                        <p:cond delay="indefinite"/>
                      </p:stCondLst>
                      <p:childTnLst>
                        <p:par>
                          <p:cTn id="147" fill="hold">
                            <p:stCondLst>
                              <p:cond delay="0"/>
                            </p:stCondLst>
                            <p:childTnLst>
                              <p:par>
                                <p:cTn id="148" nodeType="clickEffect" fill="hold" presetClass="entr" presetID="10">
                                  <p:stCondLst>
                                    <p:cond delay="0"/>
                                  </p:stCondLst>
                                  <p:childTnLst>
                                    <p:set>
                                      <p:cBhvr>
                                        <p:cTn id="149" dur="1" fill="hold">
                                          <p:stCondLst>
                                            <p:cond delay="0"/>
                                          </p:stCondLst>
                                        </p:cTn>
                                        <p:tgtEl>
                                          <p:spTgt spid="228"/>
                                        </p:tgtEl>
                                        <p:attrNameLst>
                                          <p:attrName>style.visibility</p:attrName>
                                        </p:attrNameLst>
                                      </p:cBhvr>
                                      <p:to>
                                        <p:strVal val="visible"/>
                                      </p:to>
                                    </p:set>
                                    <p:animEffect filter="fade" transition="in">
                                      <p:cBhvr additive="repl">
                                        <p:cTn id="150" dur="500"/>
                                        <p:tgtEl>
                                          <p:spTgt spid="2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bg>
      <p:bgPr>
        <a:blipFill rotWithShape="0">
          <a:blip r:embed="rId1"/>
          <a:stretch/>
        </a:blipFill>
      </p:bgPr>
    </p:bg>
    <p:spTree>
      <p:nvGrpSpPr>
        <p:cNvPr id="1" name=""/>
        <p:cNvGrpSpPr/>
        <p:nvPr/>
      </p:nvGrpSpPr>
      <p:grpSpPr>
        <a:xfrm>
          <a:off x="0" y="0"/>
          <a:ext cx="0" cy="0"/>
          <a:chOff x="0" y="0"/>
          <a:chExt cx="0" cy="0"/>
        </a:xfrm>
      </p:grpSpPr>
      <p:pic>
        <p:nvPicPr>
          <p:cNvPr id="230" name="Picture 256" descr=""/>
          <p:cNvPicPr/>
          <p:nvPr/>
        </p:nvPicPr>
        <p:blipFill>
          <a:blip r:embed="rId2"/>
          <a:stretch/>
        </p:blipFill>
        <p:spPr>
          <a:xfrm>
            <a:off x="0" y="0"/>
            <a:ext cx="12188520" cy="6855840"/>
          </a:xfrm>
          <a:prstGeom prst="rect">
            <a:avLst/>
          </a:prstGeom>
          <a:ln w="0">
            <a:noFill/>
          </a:ln>
        </p:spPr>
      </p:pic>
      <p:sp>
        <p:nvSpPr>
          <p:cNvPr id="231" name="PlaceHolder 1"/>
          <p:cNvSpPr>
            <a:spLocks noGrp="1"/>
          </p:cNvSpPr>
          <p:nvPr>
            <p:ph type="title"/>
          </p:nvPr>
        </p:nvSpPr>
        <p:spPr>
          <a:xfrm>
            <a:off x="4453560" y="271800"/>
            <a:ext cx="3801600" cy="689040"/>
          </a:xfrm>
          <a:prstGeom prst="rect">
            <a:avLst/>
          </a:prstGeom>
          <a:noFill/>
          <a:ln w="0">
            <a:noFill/>
          </a:ln>
        </p:spPr>
        <p:txBody>
          <a:bodyPr anchor="b">
            <a:noAutofit/>
          </a:bodyPr>
          <a:p>
            <a:pPr algn="ctr">
              <a:lnSpc>
                <a:spcPct val="100000"/>
              </a:lnSpc>
              <a:buNone/>
            </a:pPr>
            <a:r>
              <a:rPr b="1" lang="en-US" sz="3600" spc="-1" strike="noStrike" cap="all">
                <a:solidFill>
                  <a:srgbClr val="ffffff"/>
                </a:solidFill>
                <a:latin typeface="Calibri Light"/>
              </a:rPr>
              <a:t>Related Work 1</a:t>
            </a:r>
            <a:endParaRPr b="0" lang="en-US" sz="3600" spc="-1" strike="noStrike">
              <a:solidFill>
                <a:srgbClr val="ffffff"/>
              </a:solidFill>
              <a:latin typeface="Calibri"/>
            </a:endParaRPr>
          </a:p>
        </p:txBody>
      </p:sp>
      <p:sp>
        <p:nvSpPr>
          <p:cNvPr id="232" name="PlaceHolder 2"/>
          <p:cNvSpPr>
            <a:spLocks noGrp="1"/>
          </p:cNvSpPr>
          <p:nvPr>
            <p:ph/>
          </p:nvPr>
        </p:nvSpPr>
        <p:spPr>
          <a:xfrm>
            <a:off x="653040" y="1144800"/>
            <a:ext cx="3159000" cy="395640"/>
          </a:xfrm>
          <a:prstGeom prst="rect">
            <a:avLst/>
          </a:prstGeom>
          <a:noFill/>
          <a:ln w="0">
            <a:noFill/>
          </a:ln>
        </p:spPr>
        <p:txBody>
          <a:bodyPr anchor="t">
            <a:normAutofit fontScale="90000"/>
          </a:bodyPr>
          <a:p>
            <a:pPr algn="r">
              <a:lnSpc>
                <a:spcPct val="100000"/>
              </a:lnSpc>
              <a:spcAft>
                <a:spcPts val="1001"/>
              </a:spcAft>
              <a:buNone/>
              <a:tabLst>
                <a:tab algn="l" pos="0"/>
              </a:tabLst>
            </a:pPr>
            <a:r>
              <a:rPr b="0" lang="en-US" sz="1800" spc="-1" strike="noStrike" cap="all">
                <a:solidFill>
                  <a:srgbClr val="ffffff"/>
                </a:solidFill>
                <a:latin typeface="Calibri"/>
              </a:rPr>
              <a:t>Explicit multiscale training</a:t>
            </a:r>
            <a:endParaRPr b="0" lang="en-US" sz="1800" spc="-1" strike="noStrike">
              <a:solidFill>
                <a:srgbClr val="ffffff"/>
              </a:solidFill>
              <a:latin typeface="Calibri"/>
            </a:endParaRPr>
          </a:p>
        </p:txBody>
      </p:sp>
      <p:sp>
        <p:nvSpPr>
          <p:cNvPr id="233" name="Picture 6"/>
          <p:cNvSpPr/>
          <p:nvPr/>
        </p:nvSpPr>
        <p:spPr>
          <a:xfrm>
            <a:off x="2631240" y="1718280"/>
            <a:ext cx="6921000" cy="4619520"/>
          </a:xfrm>
          <a:prstGeom prst="roundRect">
            <a:avLst>
              <a:gd name="adj" fmla="val 4380"/>
            </a:avLst>
          </a:prstGeom>
          <a:blipFill rotWithShape="0">
            <a:blip r:embed="rId3"/>
            <a:srcRect/>
            <a:stretch/>
          </a:blipFill>
          <a:ln cap="sq" w="50800">
            <a:solidFill>
              <a:srgbClr val="ffffff"/>
            </a:solidFill>
            <a:miter/>
          </a:ln>
          <a:effectLst>
            <a:outerShdw algn="tl" blurRad="254160" rotWithShape="0">
              <a:srgbClr val="000000">
                <a:alpha val="43000"/>
              </a:srgbClr>
            </a:outerShdw>
          </a:effectLst>
        </p:spPr>
        <p:style>
          <a:lnRef idx="0"/>
          <a:fillRef idx="0"/>
          <a:effectRef idx="0"/>
          <a:fontRef idx="minor"/>
        </p:style>
      </p:sp>
      <p:sp>
        <p:nvSpPr>
          <p:cNvPr id="234" name="PlaceHolder 3"/>
          <p:cNvSpPr>
            <a:spLocks noGrp="1"/>
          </p:cNvSpPr>
          <p:nvPr>
            <p:ph type="sldNum" idx="28"/>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B51CD2F4-5740-43F2-BE4B-E257FFDD26B2}" type="slidenum">
              <a:rPr b="0" lang="en-US" sz="2400" spc="-1" strike="noStrike">
                <a:solidFill>
                  <a:srgbClr val="ffffff"/>
                </a:solidFill>
                <a:latin typeface="Calibri"/>
              </a:rPr>
              <a:t>16</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151" dur="indefinite" restart="never" nodeType="tmRoot">
          <p:childTnLst>
            <p:seq>
              <p:cTn id="152" dur="indefinite" nodeType="mainSeq">
                <p:childTnLst>
                  <p:par>
                    <p:cTn id="153" fill="hold">
                      <p:stCondLst>
                        <p:cond delay="indefinite"/>
                      </p:stCondLst>
                      <p:childTnLst>
                        <p:par>
                          <p:cTn id="154" fill="hold">
                            <p:stCondLst>
                              <p:cond delay="0"/>
                            </p:stCondLst>
                            <p:childTnLst>
                              <p:par>
                                <p:cTn id="155" nodeType="clickEffect" fill="hold" presetClass="entr" presetID="2" presetSubtype="4">
                                  <p:stCondLst>
                                    <p:cond delay="0"/>
                                  </p:stCondLst>
                                  <p:childTnLst>
                                    <p:set>
                                      <p:cBhvr>
                                        <p:cTn id="156" dur="1" fill="hold">
                                          <p:stCondLst>
                                            <p:cond delay="0"/>
                                          </p:stCondLst>
                                        </p:cTn>
                                        <p:tgtEl>
                                          <p:spTgt spid="233"/>
                                        </p:tgtEl>
                                        <p:attrNameLst>
                                          <p:attrName>style.visibility</p:attrName>
                                        </p:attrNameLst>
                                      </p:cBhvr>
                                      <p:to>
                                        <p:strVal val="visible"/>
                                      </p:to>
                                    </p:set>
                                    <p:anim calcmode="lin" valueType="num">
                                      <p:cBhvr additive="repl">
                                        <p:cTn id="157" dur="500" fill="hold"/>
                                        <p:tgtEl>
                                          <p:spTgt spid="233"/>
                                        </p:tgtEl>
                                        <p:attrNameLst>
                                          <p:attrName>ppt_x</p:attrName>
                                        </p:attrNameLst>
                                      </p:cBhvr>
                                      <p:tavLst>
                                        <p:tav tm="0">
                                          <p:val>
                                            <p:strVal val="#ppt_x"/>
                                          </p:val>
                                        </p:tav>
                                        <p:tav tm="100000">
                                          <p:val>
                                            <p:strVal val="#ppt_x"/>
                                          </p:val>
                                        </p:tav>
                                      </p:tavLst>
                                    </p:anim>
                                    <p:anim calcmode="lin" valueType="num">
                                      <p:cBhvr additive="repl">
                                        <p:cTn id="158" dur="500" fill="hold"/>
                                        <p:tgtEl>
                                          <p:spTgt spid="2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bg>
      <p:bgPr>
        <a:blipFill rotWithShape="0">
          <a:blip r:embed="rId1"/>
          <a:stretch/>
        </a:blipFill>
      </p:bgPr>
    </p:bg>
    <p:spTree>
      <p:nvGrpSpPr>
        <p:cNvPr id="1" name=""/>
        <p:cNvGrpSpPr/>
        <p:nvPr/>
      </p:nvGrpSpPr>
      <p:grpSpPr>
        <a:xfrm>
          <a:off x="0" y="0"/>
          <a:ext cx="0" cy="0"/>
          <a:chOff x="0" y="0"/>
          <a:chExt cx="0" cy="0"/>
        </a:xfrm>
      </p:grpSpPr>
      <p:pic>
        <p:nvPicPr>
          <p:cNvPr id="235" name="Picture 260" descr=""/>
          <p:cNvPicPr/>
          <p:nvPr/>
        </p:nvPicPr>
        <p:blipFill>
          <a:blip r:embed="rId2"/>
          <a:stretch/>
        </p:blipFill>
        <p:spPr>
          <a:xfrm>
            <a:off x="0" y="0"/>
            <a:ext cx="12188520" cy="6855840"/>
          </a:xfrm>
          <a:prstGeom prst="rect">
            <a:avLst/>
          </a:prstGeom>
          <a:ln w="0">
            <a:noFill/>
          </a:ln>
        </p:spPr>
      </p:pic>
      <p:sp>
        <p:nvSpPr>
          <p:cNvPr id="236" name="PlaceHolder 1"/>
          <p:cNvSpPr>
            <a:spLocks noGrp="1"/>
          </p:cNvSpPr>
          <p:nvPr>
            <p:ph/>
          </p:nvPr>
        </p:nvSpPr>
        <p:spPr>
          <a:xfrm>
            <a:off x="6422400" y="5415120"/>
            <a:ext cx="4737240" cy="452160"/>
          </a:xfrm>
          <a:prstGeom prst="rect">
            <a:avLst/>
          </a:prstGeom>
          <a:noFill/>
          <a:ln w="0">
            <a:noFill/>
          </a:ln>
        </p:spPr>
        <p:txBody>
          <a:bodyPr anchor="t">
            <a:normAutofit/>
          </a:bodyPr>
          <a:p>
            <a:pPr algn="r">
              <a:lnSpc>
                <a:spcPct val="100000"/>
              </a:lnSpc>
              <a:spcAft>
                <a:spcPts val="1001"/>
              </a:spcAft>
              <a:buNone/>
              <a:tabLst>
                <a:tab algn="l" pos="0"/>
              </a:tabLst>
            </a:pPr>
            <a:r>
              <a:rPr b="0" lang="en-US" sz="1800" spc="-1" strike="noStrike" cap="all">
                <a:solidFill>
                  <a:srgbClr val="ffffff"/>
                </a:solidFill>
                <a:latin typeface="Calibri"/>
              </a:rPr>
              <a:t>Shared Networks and skip connection</a:t>
            </a:r>
            <a:endParaRPr b="0" lang="en-US" sz="1800" spc="-1" strike="noStrike">
              <a:solidFill>
                <a:srgbClr val="ffffff"/>
              </a:solidFill>
              <a:latin typeface="Calibri"/>
            </a:endParaRPr>
          </a:p>
        </p:txBody>
      </p:sp>
      <p:sp>
        <p:nvSpPr>
          <p:cNvPr id="237" name="Picture 5"/>
          <p:cNvSpPr/>
          <p:nvPr/>
        </p:nvSpPr>
        <p:spPr>
          <a:xfrm>
            <a:off x="348480" y="902520"/>
            <a:ext cx="5086080" cy="5215320"/>
          </a:xfrm>
          <a:prstGeom prst="roundRect">
            <a:avLst>
              <a:gd name="adj" fmla="val 4380"/>
            </a:avLst>
          </a:prstGeom>
          <a:blipFill rotWithShape="0">
            <a:blip r:embed="rId3"/>
            <a:srcRect/>
            <a:stretch/>
          </a:blipFill>
          <a:ln cap="sq" w="50800">
            <a:solidFill>
              <a:srgbClr val="ffffff"/>
            </a:solidFill>
            <a:miter/>
          </a:ln>
          <a:effectLst>
            <a:outerShdw algn="tl" blurRad="254160" rotWithShape="0">
              <a:srgbClr val="000000">
                <a:alpha val="43000"/>
              </a:srgbClr>
            </a:outerShdw>
          </a:effectLst>
        </p:spPr>
        <p:style>
          <a:lnRef idx="0"/>
          <a:fillRef idx="0"/>
          <a:effectRef idx="0"/>
          <a:fontRef idx="minor"/>
        </p:style>
      </p:sp>
      <p:sp>
        <p:nvSpPr>
          <p:cNvPr id="238" name="Picture 7"/>
          <p:cNvSpPr/>
          <p:nvPr/>
        </p:nvSpPr>
        <p:spPr>
          <a:xfrm rot="5400000">
            <a:off x="7076160" y="115200"/>
            <a:ext cx="3427560" cy="5648040"/>
          </a:xfrm>
          <a:prstGeom prst="roundRect">
            <a:avLst>
              <a:gd name="adj" fmla="val 4380"/>
            </a:avLst>
          </a:prstGeom>
          <a:blipFill rotWithShape="0">
            <a:blip r:embed="rId4"/>
            <a:srcRect/>
            <a:stretch/>
          </a:blipFill>
          <a:ln cap="sq" w="50800">
            <a:solidFill>
              <a:srgbClr val="ffffff"/>
            </a:solidFill>
            <a:miter/>
          </a:ln>
          <a:effectLst>
            <a:outerShdw algn="tl" blurRad="254160" rotWithShape="0">
              <a:srgbClr val="000000">
                <a:alpha val="43000"/>
              </a:srgbClr>
            </a:outerShdw>
          </a:effectLst>
        </p:spPr>
        <p:style>
          <a:lnRef idx="0"/>
          <a:fillRef idx="0"/>
          <a:effectRef idx="0"/>
          <a:fontRef idx="minor"/>
        </p:style>
      </p:sp>
      <p:sp>
        <p:nvSpPr>
          <p:cNvPr id="239" name="TextBox 1"/>
          <p:cNvSpPr/>
          <p:nvPr/>
        </p:nvSpPr>
        <p:spPr>
          <a:xfrm>
            <a:off x="348480" y="6259320"/>
            <a:ext cx="12071880" cy="51732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en-US" sz="1400" spc="-1" strike="noStrike">
                <a:solidFill>
                  <a:srgbClr val="ffffff"/>
                </a:solidFill>
                <a:latin typeface="Arial"/>
              </a:rPr>
              <a:t>Chen, Liang-Chieh, et al. "Deeplab: Semantic image segmentation with deep convolutional nets, atrous convolution, and fully connected crfs." </a:t>
            </a:r>
            <a:r>
              <a:rPr b="0" i="1" lang="en-US" sz="1400" spc="-1" strike="noStrike">
                <a:solidFill>
                  <a:srgbClr val="ffffff"/>
                </a:solidFill>
                <a:latin typeface="Arial"/>
              </a:rPr>
              <a:t>IEEE transactions on pattern analysis and machine intelligence</a:t>
            </a:r>
            <a:r>
              <a:rPr b="0" lang="en-US" sz="1400" spc="-1" strike="noStrike">
                <a:solidFill>
                  <a:srgbClr val="ffffff"/>
                </a:solidFill>
                <a:latin typeface="Arial"/>
              </a:rPr>
              <a:t> 40.4 (2017): 834-848.</a:t>
            </a:r>
            <a:r>
              <a:rPr b="0" lang="en-US" sz="1400" spc="-1" strike="noStrike">
                <a:solidFill>
                  <a:srgbClr val="ffffff"/>
                </a:solidFill>
                <a:latin typeface="Arial"/>
              </a:rPr>
              <a:t>​</a:t>
            </a:r>
            <a:endParaRPr b="0" lang="en-US" sz="1400" spc="-1" strike="noStrike">
              <a:latin typeface="Arial"/>
            </a:endParaRPr>
          </a:p>
        </p:txBody>
      </p:sp>
      <p:sp>
        <p:nvSpPr>
          <p:cNvPr id="240" name="PlaceHolder 1"/>
          <p:cNvSpPr/>
          <p:nvPr/>
        </p:nvSpPr>
        <p:spPr>
          <a:xfrm>
            <a:off x="4453560" y="271800"/>
            <a:ext cx="3636360" cy="689040"/>
          </a:xfrm>
          <a:prstGeom prst="rect">
            <a:avLst/>
          </a:prstGeom>
          <a:noFill/>
          <a:ln w="0">
            <a:noFill/>
          </a:ln>
        </p:spPr>
        <p:style>
          <a:lnRef idx="0"/>
          <a:fillRef idx="0"/>
          <a:effectRef idx="0"/>
          <a:fontRef idx="minor"/>
        </p:style>
        <p:txBody>
          <a:bodyPr anchor="b">
            <a:noAutofit/>
          </a:bodyPr>
          <a:p>
            <a:pPr algn="ctr">
              <a:lnSpc>
                <a:spcPct val="100000"/>
              </a:lnSpc>
              <a:buNone/>
            </a:pPr>
            <a:r>
              <a:rPr b="1" lang="en-US" sz="3600" spc="-1" strike="noStrike" cap="all">
                <a:solidFill>
                  <a:srgbClr val="ffffff"/>
                </a:solidFill>
                <a:latin typeface="Calibri Light"/>
              </a:rPr>
              <a:t>Related Work 2</a:t>
            </a:r>
            <a:endParaRPr b="0" lang="en-US" sz="3600" spc="-1" strike="noStrike">
              <a:latin typeface="Arial"/>
            </a:endParaRPr>
          </a:p>
        </p:txBody>
      </p:sp>
      <p:sp>
        <p:nvSpPr>
          <p:cNvPr id="241" name="PlaceHolder 2"/>
          <p:cNvSpPr>
            <a:spLocks noGrp="1"/>
          </p:cNvSpPr>
          <p:nvPr>
            <p:ph type="sldNum" idx="29"/>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F4E47556-32D2-417B-B4FD-582CC7373DB1}" type="slidenum">
              <a:rPr b="0" lang="en-US" sz="2400" spc="-1" strike="noStrike">
                <a:solidFill>
                  <a:srgbClr val="ffffff"/>
                </a:solidFill>
                <a:latin typeface="Calibri"/>
              </a:rPr>
              <a:t>17</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159" dur="indefinite" restart="never" nodeType="tmRoot">
          <p:childTnLst>
            <p:seq>
              <p:cTn id="160" dur="indefinite" nodeType="mainSeq">
                <p:childTnLst>
                  <p:par>
                    <p:cTn id="161" fill="hold">
                      <p:stCondLst>
                        <p:cond delay="indefinite"/>
                      </p:stCondLst>
                      <p:childTnLst>
                        <p:par>
                          <p:cTn id="162" fill="hold">
                            <p:stCondLst>
                              <p:cond delay="0"/>
                            </p:stCondLst>
                            <p:childTnLst>
                              <p:par>
                                <p:cTn id="163" nodeType="clickEffect" fill="hold" presetClass="entr" presetID="10">
                                  <p:stCondLst>
                                    <p:cond delay="0"/>
                                  </p:stCondLst>
                                  <p:childTnLst>
                                    <p:set>
                                      <p:cBhvr>
                                        <p:cTn id="164" dur="1" fill="hold">
                                          <p:stCondLst>
                                            <p:cond delay="0"/>
                                          </p:stCondLst>
                                        </p:cTn>
                                        <p:tgtEl>
                                          <p:spTgt spid="237"/>
                                        </p:tgtEl>
                                        <p:attrNameLst>
                                          <p:attrName>style.visibility</p:attrName>
                                        </p:attrNameLst>
                                      </p:cBhvr>
                                      <p:to>
                                        <p:strVal val="visible"/>
                                      </p:to>
                                    </p:set>
                                    <p:animEffect filter="fade" transition="in">
                                      <p:cBhvr additive="repl">
                                        <p:cTn id="165" dur="500"/>
                                        <p:tgtEl>
                                          <p:spTgt spid="237"/>
                                        </p:tgtEl>
                                      </p:cBhvr>
                                    </p:animEffect>
                                  </p:childTnLst>
                                </p:cTn>
                              </p:par>
                            </p:childTnLst>
                          </p:cTn>
                        </p:par>
                      </p:childTnLst>
                    </p:cTn>
                  </p:par>
                  <p:par>
                    <p:cTn id="166" fill="hold">
                      <p:stCondLst>
                        <p:cond delay="indefinite"/>
                      </p:stCondLst>
                      <p:childTnLst>
                        <p:par>
                          <p:cTn id="167" fill="hold">
                            <p:stCondLst>
                              <p:cond delay="0"/>
                            </p:stCondLst>
                            <p:childTnLst>
                              <p:par>
                                <p:cTn id="168" nodeType="clickEffect" fill="hold" presetClass="entr" presetID="10">
                                  <p:stCondLst>
                                    <p:cond delay="0"/>
                                  </p:stCondLst>
                                  <p:childTnLst>
                                    <p:set>
                                      <p:cBhvr>
                                        <p:cTn id="169" dur="1" fill="hold">
                                          <p:stCondLst>
                                            <p:cond delay="0"/>
                                          </p:stCondLst>
                                        </p:cTn>
                                        <p:tgtEl>
                                          <p:spTgt spid="238"/>
                                        </p:tgtEl>
                                        <p:attrNameLst>
                                          <p:attrName>style.visibility</p:attrName>
                                        </p:attrNameLst>
                                      </p:cBhvr>
                                      <p:to>
                                        <p:strVal val="visible"/>
                                      </p:to>
                                    </p:set>
                                    <p:animEffect filter="fade" transition="in">
                                      <p:cBhvr additive="repl">
                                        <p:cTn id="170" dur="500"/>
                                        <p:tgtEl>
                                          <p:spTgt spid="2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242" name="Picture 280" descr=""/>
          <p:cNvPicPr/>
          <p:nvPr/>
        </p:nvPicPr>
        <p:blipFill>
          <a:blip r:embed="rId2"/>
          <a:stretch/>
        </p:blipFill>
        <p:spPr>
          <a:xfrm>
            <a:off x="0" y="0"/>
            <a:ext cx="12188520" cy="6855840"/>
          </a:xfrm>
          <a:prstGeom prst="rect">
            <a:avLst/>
          </a:prstGeom>
          <a:ln w="0">
            <a:noFill/>
          </a:ln>
        </p:spPr>
      </p:pic>
      <p:sp>
        <p:nvSpPr>
          <p:cNvPr id="243" name="PlaceHolder 1"/>
          <p:cNvSpPr>
            <a:spLocks noGrp="1"/>
          </p:cNvSpPr>
          <p:nvPr>
            <p:ph/>
          </p:nvPr>
        </p:nvSpPr>
        <p:spPr>
          <a:xfrm>
            <a:off x="1015560" y="961560"/>
            <a:ext cx="4361040" cy="456120"/>
          </a:xfrm>
          <a:prstGeom prst="rect">
            <a:avLst/>
          </a:prstGeom>
          <a:noFill/>
          <a:ln w="0">
            <a:noFill/>
          </a:ln>
        </p:spPr>
        <p:txBody>
          <a:bodyPr anchor="t">
            <a:noAutofit/>
          </a:bodyPr>
          <a:p>
            <a:pPr marL="457200" indent="-457200">
              <a:lnSpc>
                <a:spcPct val="100000"/>
              </a:lnSpc>
              <a:spcAft>
                <a:spcPts val="1001"/>
              </a:spcAft>
              <a:buClr>
                <a:srgbClr val="ffffff"/>
              </a:buClr>
              <a:buFont typeface="Arial"/>
              <a:buAutoNum type="arabicParenR"/>
            </a:pPr>
            <a:r>
              <a:rPr b="1" lang="en-US" sz="2400" spc="-1" strike="noStrike" cap="all">
                <a:solidFill>
                  <a:srgbClr val="ffffff"/>
                </a:solidFill>
                <a:latin typeface="Calibri"/>
              </a:rPr>
              <a:t>ReCovNet ( Architecture )</a:t>
            </a:r>
            <a:endParaRPr b="0" lang="en-US" sz="2400" spc="-1" strike="noStrike">
              <a:solidFill>
                <a:srgbClr val="ffffff"/>
              </a:solidFill>
              <a:latin typeface="Calibri"/>
            </a:endParaRPr>
          </a:p>
        </p:txBody>
      </p:sp>
      <p:sp>
        <p:nvSpPr>
          <p:cNvPr id="244" name="Picture 3"/>
          <p:cNvSpPr/>
          <p:nvPr/>
        </p:nvSpPr>
        <p:spPr>
          <a:xfrm>
            <a:off x="630720" y="1755000"/>
            <a:ext cx="10722240" cy="3657240"/>
          </a:xfrm>
          <a:prstGeom prst="roundRect">
            <a:avLst>
              <a:gd name="adj" fmla="val 4380"/>
            </a:avLst>
          </a:prstGeom>
          <a:blipFill rotWithShape="0">
            <a:blip r:embed="rId3"/>
            <a:srcRect/>
            <a:stretch/>
          </a:blipFill>
          <a:ln cap="sq" w="50800">
            <a:solidFill>
              <a:srgbClr val="ffffff"/>
            </a:solidFill>
            <a:miter/>
          </a:ln>
          <a:effectLst>
            <a:outerShdw algn="tl" blurRad="254160" rotWithShape="0">
              <a:srgbClr val="000000">
                <a:alpha val="43000"/>
              </a:srgbClr>
            </a:outerShdw>
          </a:effectLst>
        </p:spPr>
        <p:style>
          <a:lnRef idx="0"/>
          <a:fillRef idx="0"/>
          <a:effectRef idx="0"/>
          <a:fontRef idx="minor"/>
        </p:style>
      </p:sp>
      <p:sp>
        <p:nvSpPr>
          <p:cNvPr id="245" name="TextBox 1"/>
          <p:cNvSpPr/>
          <p:nvPr/>
        </p:nvSpPr>
        <p:spPr>
          <a:xfrm>
            <a:off x="1458720" y="5867280"/>
            <a:ext cx="9274320" cy="51732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en-US" sz="1400" spc="-1" strike="noStrike">
                <a:solidFill>
                  <a:srgbClr val="ffffff"/>
                </a:solidFill>
                <a:latin typeface="Arial"/>
              </a:rPr>
              <a:t>Degerli, Aysen, et al. "Reliable COVID-19 Detection Using Chest X-ray Images." </a:t>
            </a:r>
            <a:r>
              <a:rPr b="0" i="1" lang="en-US" sz="1400" spc="-1" strike="noStrike">
                <a:solidFill>
                  <a:srgbClr val="ffffff"/>
                </a:solidFill>
                <a:latin typeface="Arial"/>
              </a:rPr>
              <a:t>2021 IEEE International Conference on Image Processing (ICIP)</a:t>
            </a:r>
            <a:r>
              <a:rPr b="0" lang="en-US" sz="1400" spc="-1" strike="noStrike">
                <a:solidFill>
                  <a:srgbClr val="ffffff"/>
                </a:solidFill>
                <a:latin typeface="Arial"/>
              </a:rPr>
              <a:t>. IEEE, 2021.</a:t>
            </a:r>
            <a:endParaRPr b="0" lang="en-US" sz="1400" spc="-1" strike="noStrike">
              <a:latin typeface="Arial"/>
            </a:endParaRPr>
          </a:p>
        </p:txBody>
      </p:sp>
      <p:sp>
        <p:nvSpPr>
          <p:cNvPr id="246" name="PlaceHolder 1"/>
          <p:cNvSpPr/>
          <p:nvPr/>
        </p:nvSpPr>
        <p:spPr>
          <a:xfrm>
            <a:off x="4453560" y="271800"/>
            <a:ext cx="3801600" cy="689040"/>
          </a:xfrm>
          <a:prstGeom prst="rect">
            <a:avLst/>
          </a:prstGeom>
          <a:noFill/>
          <a:ln w="0">
            <a:noFill/>
          </a:ln>
        </p:spPr>
        <p:style>
          <a:lnRef idx="0"/>
          <a:fillRef idx="0"/>
          <a:effectRef idx="0"/>
          <a:fontRef idx="minor"/>
        </p:style>
        <p:txBody>
          <a:bodyPr anchor="b">
            <a:noAutofit/>
          </a:bodyPr>
          <a:p>
            <a:pPr algn="ctr">
              <a:lnSpc>
                <a:spcPct val="100000"/>
              </a:lnSpc>
              <a:buNone/>
            </a:pPr>
            <a:r>
              <a:rPr b="1" lang="en-US" sz="3600" spc="-1" strike="noStrike" cap="all">
                <a:solidFill>
                  <a:srgbClr val="ffffff"/>
                </a:solidFill>
                <a:latin typeface="Calibri Light"/>
              </a:rPr>
              <a:t>Related Work </a:t>
            </a:r>
            <a:endParaRPr b="0" lang="en-US" sz="3600" spc="-1" strike="noStrike">
              <a:latin typeface="Arial"/>
            </a:endParaRPr>
          </a:p>
        </p:txBody>
      </p:sp>
      <p:sp>
        <p:nvSpPr>
          <p:cNvPr id="247" name="PlaceHolder 2"/>
          <p:cNvSpPr>
            <a:spLocks noGrp="1"/>
          </p:cNvSpPr>
          <p:nvPr>
            <p:ph type="sldNum" idx="30"/>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86018644-0120-4F71-ABE0-A78D58928DDC}" type="slidenum">
              <a:rPr b="0" lang="en-US" sz="2400" spc="-1" strike="noStrike">
                <a:solidFill>
                  <a:srgbClr val="ffffff"/>
                </a:solidFill>
                <a:latin typeface="Calibri"/>
              </a:rPr>
              <a:t>17</a:t>
            </a:fld>
            <a:endParaRPr b="0" lang="en-US" sz="2400" spc="-1" strike="noStrike">
              <a:latin typeface="Times New Roman"/>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248" name="Picture 280" descr=""/>
          <p:cNvPicPr/>
          <p:nvPr/>
        </p:nvPicPr>
        <p:blipFill>
          <a:blip r:embed="rId2"/>
          <a:stretch/>
        </p:blipFill>
        <p:spPr>
          <a:xfrm>
            <a:off x="0" y="0"/>
            <a:ext cx="12188520" cy="6855840"/>
          </a:xfrm>
          <a:prstGeom prst="rect">
            <a:avLst/>
          </a:prstGeom>
          <a:ln w="0">
            <a:noFill/>
          </a:ln>
        </p:spPr>
      </p:pic>
      <p:sp>
        <p:nvSpPr>
          <p:cNvPr id="249" name="PlaceHolder 1"/>
          <p:cNvSpPr>
            <a:spLocks noGrp="1"/>
          </p:cNvSpPr>
          <p:nvPr>
            <p:ph/>
          </p:nvPr>
        </p:nvSpPr>
        <p:spPr>
          <a:xfrm>
            <a:off x="1015560" y="961560"/>
            <a:ext cx="3575880" cy="456120"/>
          </a:xfrm>
          <a:prstGeom prst="rect">
            <a:avLst/>
          </a:prstGeom>
          <a:noFill/>
          <a:ln w="0">
            <a:noFill/>
          </a:ln>
        </p:spPr>
        <p:txBody>
          <a:bodyPr anchor="t">
            <a:noAutofit/>
          </a:bodyPr>
          <a:p>
            <a:pPr marL="457200" indent="-457200">
              <a:lnSpc>
                <a:spcPct val="100000"/>
              </a:lnSpc>
              <a:spcAft>
                <a:spcPts val="1001"/>
              </a:spcAft>
              <a:buClr>
                <a:srgbClr val="ffffff"/>
              </a:buClr>
              <a:buFont typeface="Arial"/>
              <a:buAutoNum type="arabicParenR"/>
            </a:pPr>
            <a:r>
              <a:rPr b="1" lang="en-US" sz="2400" spc="-1" strike="noStrike" cap="all">
                <a:solidFill>
                  <a:srgbClr val="ffffff"/>
                </a:solidFill>
                <a:latin typeface="Calibri"/>
              </a:rPr>
              <a:t>ReCovNet ( RESuLT ) </a:t>
            </a:r>
            <a:endParaRPr b="0" lang="en-US" sz="2400" spc="-1" strike="noStrike">
              <a:solidFill>
                <a:srgbClr val="ffffff"/>
              </a:solidFill>
              <a:latin typeface="Calibri"/>
            </a:endParaRPr>
          </a:p>
        </p:txBody>
      </p:sp>
      <p:sp>
        <p:nvSpPr>
          <p:cNvPr id="250" name="TextBox 1"/>
          <p:cNvSpPr/>
          <p:nvPr/>
        </p:nvSpPr>
        <p:spPr>
          <a:xfrm>
            <a:off x="1458720" y="5867280"/>
            <a:ext cx="9274320" cy="51732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en-US" sz="1400" spc="-1" strike="noStrike">
                <a:solidFill>
                  <a:srgbClr val="ffffff"/>
                </a:solidFill>
                <a:latin typeface="Arial"/>
              </a:rPr>
              <a:t>Degerli, Aysen, et al. "Reliable COVID-19 Detection Using Chest X-ray Images." </a:t>
            </a:r>
            <a:r>
              <a:rPr b="0" i="1" lang="en-US" sz="1400" spc="-1" strike="noStrike">
                <a:solidFill>
                  <a:srgbClr val="ffffff"/>
                </a:solidFill>
                <a:latin typeface="Arial"/>
              </a:rPr>
              <a:t>2021 IEEE International Conference on Image Processing (ICIP)</a:t>
            </a:r>
            <a:r>
              <a:rPr b="0" lang="en-US" sz="1400" spc="-1" strike="noStrike">
                <a:solidFill>
                  <a:srgbClr val="ffffff"/>
                </a:solidFill>
                <a:latin typeface="Arial"/>
              </a:rPr>
              <a:t>. IEEE, 2021.</a:t>
            </a:r>
            <a:endParaRPr b="0" lang="en-US" sz="1400" spc="-1" strike="noStrike">
              <a:latin typeface="Arial"/>
            </a:endParaRPr>
          </a:p>
        </p:txBody>
      </p:sp>
      <p:sp>
        <p:nvSpPr>
          <p:cNvPr id="251" name="PlaceHolder 1"/>
          <p:cNvSpPr/>
          <p:nvPr/>
        </p:nvSpPr>
        <p:spPr>
          <a:xfrm>
            <a:off x="4453560" y="271800"/>
            <a:ext cx="3801600" cy="689040"/>
          </a:xfrm>
          <a:prstGeom prst="rect">
            <a:avLst/>
          </a:prstGeom>
          <a:noFill/>
          <a:ln w="0">
            <a:noFill/>
          </a:ln>
        </p:spPr>
        <p:style>
          <a:lnRef idx="0"/>
          <a:fillRef idx="0"/>
          <a:effectRef idx="0"/>
          <a:fontRef idx="minor"/>
        </p:style>
        <p:txBody>
          <a:bodyPr anchor="b">
            <a:noAutofit/>
          </a:bodyPr>
          <a:p>
            <a:pPr algn="ctr">
              <a:lnSpc>
                <a:spcPct val="100000"/>
              </a:lnSpc>
              <a:buNone/>
            </a:pPr>
            <a:r>
              <a:rPr b="1" lang="en-US" sz="3600" spc="-1" strike="noStrike" cap="all">
                <a:solidFill>
                  <a:srgbClr val="ffffff"/>
                </a:solidFill>
                <a:latin typeface="Calibri Light"/>
              </a:rPr>
              <a:t>Related Work </a:t>
            </a:r>
            <a:endParaRPr b="0" lang="en-US" sz="3600" spc="-1" strike="noStrike">
              <a:latin typeface="Arial"/>
            </a:endParaRPr>
          </a:p>
        </p:txBody>
      </p:sp>
      <p:pic>
        <p:nvPicPr>
          <p:cNvPr id="252" name="Picture 4" descr="Table&#10;&#10;Description automatically generated"/>
          <p:cNvPicPr/>
          <p:nvPr/>
        </p:nvPicPr>
        <p:blipFill>
          <a:blip r:embed="rId3"/>
          <a:stretch/>
        </p:blipFill>
        <p:spPr>
          <a:xfrm>
            <a:off x="478800" y="1706760"/>
            <a:ext cx="11104920" cy="3364560"/>
          </a:xfrm>
          <a:prstGeom prst="rect">
            <a:avLst/>
          </a:prstGeom>
          <a:ln w="0">
            <a:noFill/>
          </a:ln>
        </p:spPr>
      </p:pic>
      <p:sp>
        <p:nvSpPr>
          <p:cNvPr id="253" name="Oval 2"/>
          <p:cNvSpPr/>
          <p:nvPr/>
        </p:nvSpPr>
        <p:spPr>
          <a:xfrm>
            <a:off x="3245760" y="4455720"/>
            <a:ext cx="1202400" cy="408240"/>
          </a:xfrm>
          <a:prstGeom prst="ellipse">
            <a:avLst/>
          </a:prstGeom>
          <a:noFill/>
          <a:ln cap="rnd">
            <a:solidFill>
              <a:srgbClr val="325490"/>
            </a:solidFill>
            <a:round/>
          </a:ln>
        </p:spPr>
        <p:style>
          <a:lnRef idx="2">
            <a:schemeClr val="accent1">
              <a:shade val="50000"/>
            </a:schemeClr>
          </a:lnRef>
          <a:fillRef idx="1">
            <a:schemeClr val="accent1"/>
          </a:fillRef>
          <a:effectRef idx="0">
            <a:schemeClr val="accent1"/>
          </a:effectRef>
          <a:fontRef idx="minor"/>
        </p:style>
      </p:sp>
      <p:sp>
        <p:nvSpPr>
          <p:cNvPr id="254" name="PlaceHolder 2"/>
          <p:cNvSpPr>
            <a:spLocks noGrp="1"/>
          </p:cNvSpPr>
          <p:nvPr>
            <p:ph type="sldNum" idx="31"/>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7F1B1AE7-80A4-4216-95D8-FE02525D593F}" type="slidenum">
              <a:rPr b="0" lang="en-US" sz="2400" spc="-1" strike="noStrike">
                <a:solidFill>
                  <a:srgbClr val="ffffff"/>
                </a:solidFill>
                <a:latin typeface="Calibri"/>
              </a:rPr>
              <a:t>17</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171" dur="indefinite" restart="never" nodeType="tmRoot">
          <p:childTnLst>
            <p:seq>
              <p:cTn id="172" dur="indefinite" nodeType="mainSeq">
                <p:childTnLst>
                  <p:par>
                    <p:cTn id="173" fill="hold">
                      <p:stCondLst>
                        <p:cond delay="indefinite"/>
                      </p:stCondLst>
                      <p:childTnLst>
                        <p:par>
                          <p:cTn id="174" fill="hold">
                            <p:stCondLst>
                              <p:cond delay="0"/>
                            </p:stCondLst>
                            <p:childTnLst>
                              <p:par>
                                <p:cTn id="175" nodeType="clickEffect" fill="hold" presetClass="entr" presetID="42">
                                  <p:stCondLst>
                                    <p:cond delay="0"/>
                                  </p:stCondLst>
                                  <p:childTnLst>
                                    <p:set>
                                      <p:cBhvr>
                                        <p:cTn id="176" dur="1" fill="hold">
                                          <p:stCondLst>
                                            <p:cond delay="0"/>
                                          </p:stCondLst>
                                        </p:cTn>
                                        <p:tgtEl>
                                          <p:spTgt spid="253"/>
                                        </p:tgtEl>
                                        <p:attrNameLst>
                                          <p:attrName>style.visibility</p:attrName>
                                        </p:attrNameLst>
                                      </p:cBhvr>
                                      <p:to>
                                        <p:strVal val="visible"/>
                                      </p:to>
                                    </p:set>
                                    <p:animEffect filter="fade" transition="in">
                                      <p:cBhvr additive="repl">
                                        <p:cTn id="177" dur="1000"/>
                                        <p:tgtEl>
                                          <p:spTgt spid="253"/>
                                        </p:tgtEl>
                                      </p:cBhvr>
                                    </p:animEffect>
                                    <p:anim calcmode="lin" valueType="num">
                                      <p:cBhvr additive="repl">
                                        <p:cTn id="178" dur="1000" fill="hold"/>
                                        <p:tgtEl>
                                          <p:spTgt spid="253"/>
                                        </p:tgtEl>
                                        <p:attrNameLst>
                                          <p:attrName>ppt_x</p:attrName>
                                        </p:attrNameLst>
                                      </p:cBhvr>
                                      <p:tavLst>
                                        <p:tav tm="0">
                                          <p:val>
                                            <p:strVal val="#ppt_x"/>
                                          </p:val>
                                        </p:tav>
                                        <p:tav tm="100000">
                                          <p:val>
                                            <p:strVal val="#ppt_x"/>
                                          </p:val>
                                        </p:tav>
                                      </p:tavLst>
                                    </p:anim>
                                    <p:anim calcmode="lin" valueType="num">
                                      <p:cBhvr additive="repl">
                                        <p:cTn id="179" dur="1000" fill="hold"/>
                                        <p:tgtEl>
                                          <p:spTgt spid="2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PlaceHolder 1"/>
          <p:cNvSpPr>
            <a:spLocks noGrp="1"/>
          </p:cNvSpPr>
          <p:nvPr>
            <p:ph type="title"/>
          </p:nvPr>
        </p:nvSpPr>
        <p:spPr>
          <a:xfrm>
            <a:off x="1293840" y="804960"/>
            <a:ext cx="9602280" cy="1047240"/>
          </a:xfrm>
          <a:prstGeom prst="rect">
            <a:avLst/>
          </a:prstGeom>
          <a:noFill/>
          <a:ln w="0">
            <a:noFill/>
          </a:ln>
        </p:spPr>
        <p:txBody>
          <a:bodyPr lIns="0" rIns="0" tIns="0" bIns="0" anchor="ctr">
            <a:noAutofit/>
          </a:bodyPr>
          <a:p>
            <a:pPr algn="ctr">
              <a:lnSpc>
                <a:spcPct val="100000"/>
              </a:lnSpc>
              <a:buNone/>
            </a:pPr>
            <a:r>
              <a:rPr b="0" lang="en-US" sz="3600" spc="-1" strike="noStrike" cap="all">
                <a:solidFill>
                  <a:srgbClr val="ffffff"/>
                </a:solidFill>
                <a:latin typeface="Gill Sans MT"/>
              </a:rPr>
              <a:t>Acknowledgement</a:t>
            </a:r>
            <a:endParaRPr b="0" lang="en-US" sz="3600" spc="-1" strike="noStrike">
              <a:solidFill>
                <a:srgbClr val="ffffff"/>
              </a:solidFill>
              <a:latin typeface="Calibri"/>
            </a:endParaRPr>
          </a:p>
        </p:txBody>
      </p:sp>
      <p:sp>
        <p:nvSpPr>
          <p:cNvPr id="139" name="Rectangle 188"/>
          <p:cNvSpPr/>
          <p:nvPr/>
        </p:nvSpPr>
        <p:spPr>
          <a:xfrm>
            <a:off x="1371600" y="2580840"/>
            <a:ext cx="9143280" cy="13046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2000" spc="-1" strike="noStrike">
                <a:solidFill>
                  <a:srgbClr val="ffffff"/>
                </a:solidFill>
                <a:latin typeface="Arial"/>
              </a:rPr>
              <a:t>I would like to thank my supervisors and my teachers</a:t>
            </a:r>
            <a:r>
              <a:rPr b="0" lang="en-US" sz="2000" spc="-1" strike="noStrike">
                <a:solidFill>
                  <a:srgbClr val="ff4000"/>
                </a:solidFill>
                <a:latin typeface="Arial"/>
              </a:rPr>
              <a:t> </a:t>
            </a:r>
            <a:r>
              <a:rPr b="0" lang="en-US" sz="2000" spc="-1" strike="noStrike">
                <a:solidFill>
                  <a:srgbClr val="ff0000"/>
                </a:solidFill>
                <a:latin typeface="Arial"/>
              </a:rPr>
              <a:t>Dr. Ahmed M. Hamad </a:t>
            </a:r>
            <a:r>
              <a:rPr b="0" lang="en-US" sz="2000" spc="-1" strike="noStrike">
                <a:solidFill>
                  <a:srgbClr val="ffffff"/>
                </a:solidFill>
                <a:latin typeface="Arial"/>
              </a:rPr>
              <a:t>and </a:t>
            </a:r>
            <a:br>
              <a:rPr sz="2000"/>
            </a:br>
            <a:r>
              <a:rPr b="0" lang="en-US" sz="2000" spc="-1" strike="noStrike">
                <a:solidFill>
                  <a:srgbClr val="ffffff"/>
                </a:solidFill>
                <a:latin typeface="Arial"/>
              </a:rPr>
              <a:t> </a:t>
            </a:r>
            <a:r>
              <a:rPr b="0" lang="en-US" sz="2000" spc="-1" strike="noStrike">
                <a:solidFill>
                  <a:srgbClr val="ff0000"/>
                </a:solidFill>
                <a:latin typeface="Arial"/>
              </a:rPr>
              <a:t>Prof. Khalid M. Amin</a:t>
            </a:r>
            <a:r>
              <a:rPr b="0" lang="en-US" sz="2000" spc="-1" strike="noStrike">
                <a:solidFill>
                  <a:srgbClr val="ffffff"/>
                </a:solidFill>
                <a:latin typeface="Arial"/>
              </a:rPr>
              <a:t> for their help and guide during my Study. </a:t>
            </a:r>
            <a:endParaRPr b="0" lang="en-US" sz="2000" spc="-1" strike="noStrike">
              <a:latin typeface="Arial"/>
            </a:endParaRPr>
          </a:p>
        </p:txBody>
      </p:sp>
      <p:sp>
        <p:nvSpPr>
          <p:cNvPr id="140" name="PlaceHolder 2"/>
          <p:cNvSpPr>
            <a:spLocks noGrp="1"/>
          </p:cNvSpPr>
          <p:nvPr>
            <p:ph type="sldNum" idx="14"/>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3528FD44-E7D9-49CC-BD1A-E710A451391D}" type="slidenum">
              <a:rPr b="0" lang="en-US" sz="2400" spc="-1" strike="noStrike">
                <a:solidFill>
                  <a:srgbClr val="ffffff"/>
                </a:solidFill>
                <a:latin typeface="Calibri"/>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PlaceHolder 1"/>
          <p:cNvSpPr>
            <a:spLocks noGrp="1"/>
          </p:cNvSpPr>
          <p:nvPr>
            <p:ph type="title"/>
          </p:nvPr>
        </p:nvSpPr>
        <p:spPr>
          <a:xfrm>
            <a:off x="4265640" y="913680"/>
            <a:ext cx="3669840" cy="622800"/>
          </a:xfrm>
          <a:prstGeom prst="rect">
            <a:avLst/>
          </a:prstGeom>
          <a:noFill/>
          <a:ln w="0">
            <a:noFill/>
          </a:ln>
        </p:spPr>
        <p:txBody>
          <a:bodyPr lIns="90000" rIns="90000" tIns="45000" bIns="45000" anchor="t">
            <a:noAutofit/>
          </a:bodyPr>
          <a:p>
            <a:pPr>
              <a:lnSpc>
                <a:spcPct val="90000"/>
              </a:lnSpc>
              <a:buNone/>
            </a:pPr>
            <a:r>
              <a:rPr b="1" lang="en-US" sz="3200" spc="-1" strike="noStrike" cap="all">
                <a:solidFill>
                  <a:srgbClr val="ffffff"/>
                </a:solidFill>
                <a:latin typeface="Gill Sans MT"/>
              </a:rPr>
              <a:t>Related Work</a:t>
            </a:r>
            <a:endParaRPr b="0" lang="en-US" sz="3200" spc="-1" strike="noStrike">
              <a:solidFill>
                <a:srgbClr val="ffffff"/>
              </a:solidFill>
              <a:latin typeface="Calibri"/>
            </a:endParaRPr>
          </a:p>
        </p:txBody>
      </p:sp>
      <p:pic>
        <p:nvPicPr>
          <p:cNvPr id="256" name="Picture 3" descr=""/>
          <p:cNvPicPr/>
          <p:nvPr/>
        </p:nvPicPr>
        <p:blipFill>
          <a:blip r:embed="rId1"/>
          <a:stretch/>
        </p:blipFill>
        <p:spPr>
          <a:xfrm>
            <a:off x="905040" y="2345040"/>
            <a:ext cx="10381320" cy="3201480"/>
          </a:xfrm>
          <a:prstGeom prst="rect">
            <a:avLst/>
          </a:prstGeom>
          <a:ln w="0">
            <a:noFill/>
          </a:ln>
        </p:spPr>
      </p:pic>
      <p:sp>
        <p:nvSpPr>
          <p:cNvPr id="257" name="TextBox 1"/>
          <p:cNvSpPr/>
          <p:nvPr/>
        </p:nvSpPr>
        <p:spPr>
          <a:xfrm>
            <a:off x="1121400" y="5976360"/>
            <a:ext cx="9949320" cy="51732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en-US" sz="1400" spc="-1" strike="noStrike">
                <a:solidFill>
                  <a:srgbClr val="ffffff"/>
                </a:solidFill>
                <a:latin typeface="Gill Sans MT"/>
              </a:rPr>
              <a:t> </a:t>
            </a:r>
            <a:r>
              <a:rPr b="0" lang="en-US" sz="1400" spc="-1" strike="noStrike">
                <a:solidFill>
                  <a:srgbClr val="ffffff"/>
                </a:solidFill>
                <a:latin typeface="Gill Sans MT"/>
              </a:rPr>
              <a:t>M. Ahishali et al., "Advance Warning Methodologies for COVID-19 Using Chest X-Ray Images," in IEEE Access, vol. 9,  2021</a:t>
            </a:r>
            <a:endParaRPr b="0" lang="en-US" sz="1400" spc="-1" strike="noStrike">
              <a:latin typeface="Arial"/>
            </a:endParaRPr>
          </a:p>
        </p:txBody>
      </p:sp>
      <p:sp>
        <p:nvSpPr>
          <p:cNvPr id="258" name="TextBox 2"/>
          <p:cNvSpPr/>
          <p:nvPr/>
        </p:nvSpPr>
        <p:spPr>
          <a:xfrm>
            <a:off x="1026720" y="1536480"/>
            <a:ext cx="4642920" cy="51768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en-US" sz="2800" spc="-1" strike="noStrike">
                <a:solidFill>
                  <a:srgbClr val="ffffff"/>
                </a:solidFill>
                <a:latin typeface="Calibri"/>
                <a:ea typeface="Calibri"/>
              </a:rPr>
              <a:t>2) Ahishali et al. (Architecture)</a:t>
            </a:r>
            <a:endParaRPr b="0" lang="en-US" sz="2800" spc="-1" strike="noStrike">
              <a:latin typeface="Arial"/>
            </a:endParaRPr>
          </a:p>
        </p:txBody>
      </p:sp>
      <p:sp>
        <p:nvSpPr>
          <p:cNvPr id="259" name="PlaceHolder 2"/>
          <p:cNvSpPr>
            <a:spLocks noGrp="1"/>
          </p:cNvSpPr>
          <p:nvPr>
            <p:ph type="sldNum" idx="32"/>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D80CB37B-51E2-463A-A46A-FF17D9DE2AE4}" type="slidenum">
              <a:rPr b="0" lang="en-US" sz="2400" spc="-1" strike="noStrike">
                <a:solidFill>
                  <a:srgbClr val="ffffff"/>
                </a:solidFill>
                <a:latin typeface="Calibri"/>
              </a:rPr>
              <a:t>17</a:t>
            </a:fld>
            <a:endParaRPr b="0" lang="en-US" sz="2400" spc="-1" strike="noStrike">
              <a:latin typeface="Times New Roman"/>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PlaceHolder 1"/>
          <p:cNvSpPr>
            <a:spLocks noGrp="1"/>
          </p:cNvSpPr>
          <p:nvPr>
            <p:ph type="title"/>
          </p:nvPr>
        </p:nvSpPr>
        <p:spPr>
          <a:xfrm>
            <a:off x="4265640" y="913680"/>
            <a:ext cx="3669840" cy="622800"/>
          </a:xfrm>
          <a:prstGeom prst="rect">
            <a:avLst/>
          </a:prstGeom>
          <a:noFill/>
          <a:ln w="0">
            <a:noFill/>
          </a:ln>
        </p:spPr>
        <p:txBody>
          <a:bodyPr lIns="90000" rIns="90000" tIns="45000" bIns="45000" anchor="t">
            <a:noAutofit/>
          </a:bodyPr>
          <a:p>
            <a:pPr>
              <a:lnSpc>
                <a:spcPct val="90000"/>
              </a:lnSpc>
              <a:buNone/>
            </a:pPr>
            <a:r>
              <a:rPr b="1" lang="en-US" sz="3200" spc="-1" strike="noStrike" cap="all">
                <a:solidFill>
                  <a:srgbClr val="ffffff"/>
                </a:solidFill>
                <a:latin typeface="Gill Sans MT"/>
              </a:rPr>
              <a:t>Related Work</a:t>
            </a:r>
            <a:endParaRPr b="0" lang="en-US" sz="3200" spc="-1" strike="noStrike">
              <a:solidFill>
                <a:srgbClr val="ffffff"/>
              </a:solidFill>
              <a:latin typeface="Calibri"/>
            </a:endParaRPr>
          </a:p>
        </p:txBody>
      </p:sp>
      <p:sp>
        <p:nvSpPr>
          <p:cNvPr id="261" name="TextBox 1"/>
          <p:cNvSpPr/>
          <p:nvPr/>
        </p:nvSpPr>
        <p:spPr>
          <a:xfrm>
            <a:off x="1121400" y="5976360"/>
            <a:ext cx="9949320" cy="51732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en-US" sz="1400" spc="-1" strike="noStrike">
                <a:solidFill>
                  <a:srgbClr val="ffffff"/>
                </a:solidFill>
                <a:latin typeface="Gill Sans MT"/>
              </a:rPr>
              <a:t> </a:t>
            </a:r>
            <a:r>
              <a:rPr b="0" lang="en-US" sz="1400" spc="-1" strike="noStrike">
                <a:solidFill>
                  <a:srgbClr val="ffffff"/>
                </a:solidFill>
                <a:latin typeface="Gill Sans MT"/>
              </a:rPr>
              <a:t>M. Ahishali et al., "Advance Warning Methodologies for COVID-19 Using Chest X-Ray Images," in IEEE Access, vol. 9,  2021</a:t>
            </a:r>
            <a:endParaRPr b="0" lang="en-US" sz="1400" spc="-1" strike="noStrike">
              <a:latin typeface="Arial"/>
            </a:endParaRPr>
          </a:p>
        </p:txBody>
      </p:sp>
      <p:sp>
        <p:nvSpPr>
          <p:cNvPr id="262" name="TextBox 2"/>
          <p:cNvSpPr/>
          <p:nvPr/>
        </p:nvSpPr>
        <p:spPr>
          <a:xfrm>
            <a:off x="1026720" y="1536480"/>
            <a:ext cx="4642920" cy="51768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en-US" sz="2800" spc="-1" strike="noStrike">
                <a:solidFill>
                  <a:srgbClr val="ffffff"/>
                </a:solidFill>
                <a:latin typeface="Calibri"/>
                <a:ea typeface="Calibri"/>
              </a:rPr>
              <a:t>2) Ahishali et al. (Results)</a:t>
            </a:r>
            <a:endParaRPr b="0" lang="en-US" sz="2800" spc="-1" strike="noStrike">
              <a:latin typeface="Arial"/>
            </a:endParaRPr>
          </a:p>
        </p:txBody>
      </p:sp>
      <p:pic>
        <p:nvPicPr>
          <p:cNvPr id="263" name="Picture 4" descr="A picture containing text, crossword puzzle&#10;&#10;Description automatically generated"/>
          <p:cNvPicPr/>
          <p:nvPr/>
        </p:nvPicPr>
        <p:blipFill>
          <a:blip r:embed="rId1"/>
          <a:stretch/>
        </p:blipFill>
        <p:spPr>
          <a:xfrm>
            <a:off x="1290600" y="2094840"/>
            <a:ext cx="9452520" cy="3598560"/>
          </a:xfrm>
          <a:prstGeom prst="rect">
            <a:avLst/>
          </a:prstGeom>
          <a:ln w="0">
            <a:noFill/>
          </a:ln>
        </p:spPr>
      </p:pic>
      <p:sp>
        <p:nvSpPr>
          <p:cNvPr id="264" name="Oval 2"/>
          <p:cNvSpPr/>
          <p:nvPr/>
        </p:nvSpPr>
        <p:spPr>
          <a:xfrm>
            <a:off x="3394440" y="2516040"/>
            <a:ext cx="2211840" cy="408240"/>
          </a:xfrm>
          <a:prstGeom prst="ellipse">
            <a:avLst/>
          </a:prstGeom>
          <a:noFill/>
          <a:ln cap="rnd">
            <a:solidFill>
              <a:srgbClr val="325490"/>
            </a:solidFill>
            <a:round/>
          </a:ln>
        </p:spPr>
        <p:style>
          <a:lnRef idx="2">
            <a:schemeClr val="accent1">
              <a:shade val="50000"/>
            </a:schemeClr>
          </a:lnRef>
          <a:fillRef idx="1">
            <a:schemeClr val="accent1"/>
          </a:fillRef>
          <a:effectRef idx="0">
            <a:schemeClr val="accent1"/>
          </a:effectRef>
          <a:fontRef idx="minor"/>
        </p:style>
      </p:sp>
      <p:sp>
        <p:nvSpPr>
          <p:cNvPr id="265" name="PlaceHolder 2"/>
          <p:cNvSpPr>
            <a:spLocks noGrp="1"/>
          </p:cNvSpPr>
          <p:nvPr>
            <p:ph type="sldNum" idx="33"/>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09F11995-A9C7-4A55-88CD-81F434D8F2EF}" type="slidenum">
              <a:rPr b="0" lang="en-US" sz="2400" spc="-1" strike="noStrike">
                <a:solidFill>
                  <a:srgbClr val="ffffff"/>
                </a:solidFill>
                <a:latin typeface="Calibri"/>
              </a:rPr>
              <a:t>17</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180" dur="indefinite" restart="never" nodeType="tmRoot">
          <p:childTnLst>
            <p:seq>
              <p:cTn id="181" dur="indefinite" nodeType="mainSeq">
                <p:childTnLst>
                  <p:par>
                    <p:cTn id="182" fill="hold">
                      <p:stCondLst>
                        <p:cond delay="indefinite"/>
                      </p:stCondLst>
                      <p:childTnLst>
                        <p:par>
                          <p:cTn id="183" fill="hold">
                            <p:stCondLst>
                              <p:cond delay="0"/>
                            </p:stCondLst>
                            <p:childTnLst>
                              <p:par>
                                <p:cTn id="184" nodeType="clickEffect" fill="hold" presetClass="entr" presetID="42">
                                  <p:stCondLst>
                                    <p:cond delay="0"/>
                                  </p:stCondLst>
                                  <p:childTnLst>
                                    <p:set>
                                      <p:cBhvr>
                                        <p:cTn id="185" dur="1" fill="hold">
                                          <p:stCondLst>
                                            <p:cond delay="0"/>
                                          </p:stCondLst>
                                        </p:cTn>
                                        <p:tgtEl>
                                          <p:spTgt spid="264"/>
                                        </p:tgtEl>
                                        <p:attrNameLst>
                                          <p:attrName>style.visibility</p:attrName>
                                        </p:attrNameLst>
                                      </p:cBhvr>
                                      <p:to>
                                        <p:strVal val="visible"/>
                                      </p:to>
                                    </p:set>
                                    <p:animEffect filter="fade" transition="in">
                                      <p:cBhvr additive="repl">
                                        <p:cTn id="186" dur="1000"/>
                                        <p:tgtEl>
                                          <p:spTgt spid="264"/>
                                        </p:tgtEl>
                                      </p:cBhvr>
                                    </p:animEffect>
                                    <p:anim calcmode="lin" valueType="num">
                                      <p:cBhvr additive="repl">
                                        <p:cTn id="187" dur="1000" fill="hold"/>
                                        <p:tgtEl>
                                          <p:spTgt spid="264"/>
                                        </p:tgtEl>
                                        <p:attrNameLst>
                                          <p:attrName>ppt_x</p:attrName>
                                        </p:attrNameLst>
                                      </p:cBhvr>
                                      <p:tavLst>
                                        <p:tav tm="0">
                                          <p:val>
                                            <p:strVal val="#ppt_x"/>
                                          </p:val>
                                        </p:tav>
                                        <p:tav tm="100000">
                                          <p:val>
                                            <p:strVal val="#ppt_x"/>
                                          </p:val>
                                        </p:tav>
                                      </p:tavLst>
                                    </p:anim>
                                    <p:anim calcmode="lin" valueType="num">
                                      <p:cBhvr additive="repl">
                                        <p:cTn id="188" dur="1000" fill="hold"/>
                                        <p:tgtEl>
                                          <p:spTgt spid="2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6" name="Picture 2" descr=""/>
          <p:cNvPicPr/>
          <p:nvPr/>
        </p:nvPicPr>
        <p:blipFill>
          <a:blip r:embed="rId1"/>
          <a:stretch/>
        </p:blipFill>
        <p:spPr>
          <a:xfrm>
            <a:off x="279360" y="2152800"/>
            <a:ext cx="11632320" cy="3528360"/>
          </a:xfrm>
          <a:prstGeom prst="rect">
            <a:avLst/>
          </a:prstGeom>
          <a:ln w="0">
            <a:noFill/>
          </a:ln>
        </p:spPr>
      </p:pic>
      <p:sp>
        <p:nvSpPr>
          <p:cNvPr id="267" name="TextBox 1"/>
          <p:cNvSpPr/>
          <p:nvPr/>
        </p:nvSpPr>
        <p:spPr>
          <a:xfrm>
            <a:off x="1632960" y="6150600"/>
            <a:ext cx="9230760" cy="45612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en-US" sz="1200" spc="-1" strike="noStrike">
                <a:solidFill>
                  <a:srgbClr val="ffffff"/>
                </a:solidFill>
                <a:latin typeface="Gill Sans MT"/>
              </a:rPr>
              <a:t>Nayak, Soumya Ranjan, et al. "Application of deep learning techniques for detection of COVID-19 cases using chest X-ray images: A comprehensive study." </a:t>
            </a:r>
            <a:r>
              <a:rPr b="0" i="1" lang="en-US" sz="1200" spc="-1" strike="noStrike">
                <a:solidFill>
                  <a:srgbClr val="ffffff"/>
                </a:solidFill>
                <a:latin typeface="Gill Sans MT"/>
              </a:rPr>
              <a:t>Biomedical Signal Processing and Control</a:t>
            </a:r>
            <a:r>
              <a:rPr b="0" lang="en-US" sz="1200" spc="-1" strike="noStrike">
                <a:solidFill>
                  <a:srgbClr val="ffffff"/>
                </a:solidFill>
                <a:latin typeface="Gill Sans MT"/>
              </a:rPr>
              <a:t> 64 (2021)</a:t>
            </a:r>
            <a:endParaRPr b="0" lang="en-US" sz="1200" spc="-1" strike="noStrike">
              <a:latin typeface="Arial"/>
            </a:endParaRPr>
          </a:p>
        </p:txBody>
      </p:sp>
      <p:sp>
        <p:nvSpPr>
          <p:cNvPr id="268" name="PlaceHolder 1"/>
          <p:cNvSpPr/>
          <p:nvPr/>
        </p:nvSpPr>
        <p:spPr>
          <a:xfrm>
            <a:off x="4265640" y="913680"/>
            <a:ext cx="3669840" cy="622800"/>
          </a:xfrm>
          <a:prstGeom prst="rect">
            <a:avLst/>
          </a:prstGeom>
          <a:noFill/>
          <a:ln w="0">
            <a:noFill/>
          </a:ln>
        </p:spPr>
        <p:style>
          <a:lnRef idx="0"/>
          <a:fillRef idx="0"/>
          <a:effectRef idx="0"/>
          <a:fontRef idx="minor"/>
        </p:style>
        <p:txBody>
          <a:bodyPr lIns="90000" rIns="90000" tIns="45000" bIns="45000" anchor="t">
            <a:noAutofit/>
          </a:bodyPr>
          <a:p>
            <a:pPr>
              <a:lnSpc>
                <a:spcPct val="90000"/>
              </a:lnSpc>
              <a:buNone/>
            </a:pPr>
            <a:r>
              <a:rPr b="1" lang="en-US" sz="3200" spc="-1" strike="noStrike" cap="all">
                <a:solidFill>
                  <a:srgbClr val="ffffff"/>
                </a:solidFill>
                <a:latin typeface="Gill Sans MT"/>
              </a:rPr>
              <a:t>Related Work</a:t>
            </a:r>
            <a:endParaRPr b="0" lang="en-US" sz="3200" spc="-1" strike="noStrike">
              <a:latin typeface="Arial"/>
            </a:endParaRPr>
          </a:p>
        </p:txBody>
      </p:sp>
      <p:sp>
        <p:nvSpPr>
          <p:cNvPr id="269" name="TextBox 2"/>
          <p:cNvSpPr/>
          <p:nvPr/>
        </p:nvSpPr>
        <p:spPr>
          <a:xfrm>
            <a:off x="408240" y="1479600"/>
            <a:ext cx="6211080" cy="45684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en-US" sz="2400" spc="-1" strike="noStrike">
                <a:solidFill>
                  <a:srgbClr val="ffffff"/>
                </a:solidFill>
                <a:latin typeface="Calibri"/>
                <a:ea typeface="Calibri"/>
              </a:rPr>
              <a:t>3) Nayak, Soumya Ranjan, et al. ( Architecture )</a:t>
            </a:r>
            <a:endParaRPr b="0" lang="en-US" sz="2400" spc="-1" strike="noStrike">
              <a:latin typeface="Arial"/>
            </a:endParaRPr>
          </a:p>
        </p:txBody>
      </p:sp>
      <p:sp>
        <p:nvSpPr>
          <p:cNvPr id="270" name="PlaceHolder 1"/>
          <p:cNvSpPr>
            <a:spLocks noGrp="1"/>
          </p:cNvSpPr>
          <p:nvPr>
            <p:ph type="sldNum" idx="34"/>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829B8D4C-2B40-4564-B939-1ABD6127851C}" type="slidenum">
              <a:rPr b="0" lang="en-US" sz="2400" spc="-1" strike="noStrike">
                <a:solidFill>
                  <a:srgbClr val="ffffff"/>
                </a:solidFill>
                <a:latin typeface="Calibri"/>
              </a:rPr>
              <a:t>17</a:t>
            </a:fld>
            <a:endParaRPr b="0" lang="en-US" sz="2400" spc="-1" strike="noStrike">
              <a:latin typeface="Times New Roman"/>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1" name="Picture 10" descr=""/>
          <p:cNvPicPr/>
          <p:nvPr/>
        </p:nvPicPr>
        <p:blipFill>
          <a:blip r:embed="rId1"/>
          <a:stretch/>
        </p:blipFill>
        <p:spPr>
          <a:xfrm>
            <a:off x="656640" y="2053800"/>
            <a:ext cx="10710720" cy="3682440"/>
          </a:xfrm>
          <a:prstGeom prst="rect">
            <a:avLst/>
          </a:prstGeom>
          <a:ln w="0">
            <a:noFill/>
          </a:ln>
        </p:spPr>
      </p:pic>
      <p:sp>
        <p:nvSpPr>
          <p:cNvPr id="272" name="Oval 2"/>
          <p:cNvSpPr/>
          <p:nvPr/>
        </p:nvSpPr>
        <p:spPr>
          <a:xfrm>
            <a:off x="762120" y="4554720"/>
            <a:ext cx="3666600" cy="408240"/>
          </a:xfrm>
          <a:prstGeom prst="ellipse">
            <a:avLst/>
          </a:prstGeom>
          <a:noFill/>
          <a:ln cap="rnd">
            <a:solidFill>
              <a:srgbClr val="325490"/>
            </a:solidFill>
            <a:round/>
          </a:ln>
        </p:spPr>
        <p:style>
          <a:lnRef idx="2">
            <a:schemeClr val="accent1">
              <a:shade val="50000"/>
            </a:schemeClr>
          </a:lnRef>
          <a:fillRef idx="1">
            <a:schemeClr val="accent1"/>
          </a:fillRef>
          <a:effectRef idx="0">
            <a:schemeClr val="accent1"/>
          </a:effectRef>
          <a:fontRef idx="minor"/>
        </p:style>
      </p:sp>
      <p:sp>
        <p:nvSpPr>
          <p:cNvPr id="273" name="PlaceHolder 1"/>
          <p:cNvSpPr/>
          <p:nvPr/>
        </p:nvSpPr>
        <p:spPr>
          <a:xfrm>
            <a:off x="4265640" y="913680"/>
            <a:ext cx="3669840" cy="622800"/>
          </a:xfrm>
          <a:prstGeom prst="rect">
            <a:avLst/>
          </a:prstGeom>
          <a:noFill/>
          <a:ln w="0">
            <a:noFill/>
          </a:ln>
        </p:spPr>
        <p:style>
          <a:lnRef idx="0"/>
          <a:fillRef idx="0"/>
          <a:effectRef idx="0"/>
          <a:fontRef idx="minor"/>
        </p:style>
        <p:txBody>
          <a:bodyPr lIns="90000" rIns="90000" tIns="45000" bIns="45000" anchor="t">
            <a:noAutofit/>
          </a:bodyPr>
          <a:p>
            <a:pPr>
              <a:lnSpc>
                <a:spcPct val="90000"/>
              </a:lnSpc>
              <a:buNone/>
            </a:pPr>
            <a:r>
              <a:rPr b="1" lang="en-US" sz="3200" spc="-1" strike="noStrike" cap="all">
                <a:solidFill>
                  <a:srgbClr val="ffffff"/>
                </a:solidFill>
                <a:latin typeface="Gill Sans MT"/>
              </a:rPr>
              <a:t>Related Work</a:t>
            </a:r>
            <a:endParaRPr b="0" lang="en-US" sz="3200" spc="-1" strike="noStrike">
              <a:latin typeface="Arial"/>
            </a:endParaRPr>
          </a:p>
        </p:txBody>
      </p:sp>
      <p:sp>
        <p:nvSpPr>
          <p:cNvPr id="274" name="TextBox 3"/>
          <p:cNvSpPr/>
          <p:nvPr/>
        </p:nvSpPr>
        <p:spPr>
          <a:xfrm>
            <a:off x="1850400" y="5997960"/>
            <a:ext cx="9110880" cy="51732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en-US" sz="1400" spc="-1" strike="noStrike">
                <a:solidFill>
                  <a:srgbClr val="ffffff"/>
                </a:solidFill>
                <a:latin typeface="Gill Sans MT"/>
              </a:rPr>
              <a:t>Nayak, Soumya Ranjan, et al. "Application of deep learning techniques for detection of COVID-19 cases using chest X-ray images: A comprehensive study." </a:t>
            </a:r>
            <a:r>
              <a:rPr b="0" i="1" lang="en-US" sz="1400" spc="-1" strike="noStrike">
                <a:solidFill>
                  <a:srgbClr val="ffffff"/>
                </a:solidFill>
                <a:latin typeface="Gill Sans MT"/>
              </a:rPr>
              <a:t>Biomedical Signal Processing and Control</a:t>
            </a:r>
            <a:r>
              <a:rPr b="0" lang="en-US" sz="1400" spc="-1" strike="noStrike">
                <a:solidFill>
                  <a:srgbClr val="ffffff"/>
                </a:solidFill>
                <a:latin typeface="Gill Sans MT"/>
              </a:rPr>
              <a:t> 64 (2021)</a:t>
            </a:r>
            <a:endParaRPr b="0" lang="en-US" sz="1400" spc="-1" strike="noStrike">
              <a:latin typeface="Arial"/>
            </a:endParaRPr>
          </a:p>
        </p:txBody>
      </p:sp>
      <p:sp>
        <p:nvSpPr>
          <p:cNvPr id="275" name="TextBox 4"/>
          <p:cNvSpPr/>
          <p:nvPr/>
        </p:nvSpPr>
        <p:spPr>
          <a:xfrm>
            <a:off x="566640" y="1479600"/>
            <a:ext cx="5840280" cy="45684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en-US" sz="2400" spc="-1" strike="noStrike">
                <a:solidFill>
                  <a:srgbClr val="ffffff"/>
                </a:solidFill>
                <a:latin typeface="Calibri"/>
                <a:ea typeface="Calibri"/>
              </a:rPr>
              <a:t>3) Nayak, Soumya Ranjan, et al. (Results)</a:t>
            </a:r>
            <a:endParaRPr b="0" lang="en-US" sz="2400" spc="-1" strike="noStrike">
              <a:latin typeface="Arial"/>
            </a:endParaRPr>
          </a:p>
        </p:txBody>
      </p:sp>
      <p:sp>
        <p:nvSpPr>
          <p:cNvPr id="276" name="PlaceHolder 1"/>
          <p:cNvSpPr>
            <a:spLocks noGrp="1"/>
          </p:cNvSpPr>
          <p:nvPr>
            <p:ph type="sldNum" idx="35"/>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8E6E69FF-335C-4660-A515-2AEAEDD401CD}" type="slidenum">
              <a:rPr b="0" lang="en-US" sz="2400" spc="-1" strike="noStrike">
                <a:solidFill>
                  <a:srgbClr val="ffffff"/>
                </a:solidFill>
                <a:latin typeface="Calibri"/>
              </a:rPr>
              <a:t>17</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189" dur="indefinite" restart="never" nodeType="tmRoot">
          <p:childTnLst>
            <p:seq>
              <p:cTn id="190" dur="indefinite" nodeType="mainSeq">
                <p:childTnLst>
                  <p:par>
                    <p:cTn id="191" fill="hold">
                      <p:stCondLst>
                        <p:cond delay="indefinite"/>
                      </p:stCondLst>
                      <p:childTnLst>
                        <p:par>
                          <p:cTn id="192" fill="hold">
                            <p:stCondLst>
                              <p:cond delay="0"/>
                            </p:stCondLst>
                            <p:childTnLst>
                              <p:par>
                                <p:cTn id="193" nodeType="clickEffect" fill="hold" presetClass="entr" presetID="42">
                                  <p:stCondLst>
                                    <p:cond delay="0"/>
                                  </p:stCondLst>
                                  <p:childTnLst>
                                    <p:set>
                                      <p:cBhvr>
                                        <p:cTn id="194" dur="1" fill="hold">
                                          <p:stCondLst>
                                            <p:cond delay="0"/>
                                          </p:stCondLst>
                                        </p:cTn>
                                        <p:tgtEl>
                                          <p:spTgt spid="272"/>
                                        </p:tgtEl>
                                        <p:attrNameLst>
                                          <p:attrName>style.visibility</p:attrName>
                                        </p:attrNameLst>
                                      </p:cBhvr>
                                      <p:to>
                                        <p:strVal val="visible"/>
                                      </p:to>
                                    </p:set>
                                    <p:animEffect filter="fade" transition="in">
                                      <p:cBhvr additive="repl">
                                        <p:cTn id="195" dur="1000"/>
                                        <p:tgtEl>
                                          <p:spTgt spid="272"/>
                                        </p:tgtEl>
                                      </p:cBhvr>
                                    </p:animEffect>
                                    <p:anim calcmode="lin" valueType="num">
                                      <p:cBhvr additive="repl">
                                        <p:cTn id="196" dur="1000" fill="hold"/>
                                        <p:tgtEl>
                                          <p:spTgt spid="272"/>
                                        </p:tgtEl>
                                        <p:attrNameLst>
                                          <p:attrName>ppt_x</p:attrName>
                                        </p:attrNameLst>
                                      </p:cBhvr>
                                      <p:tavLst>
                                        <p:tav tm="0">
                                          <p:val>
                                            <p:strVal val="#ppt_x"/>
                                          </p:val>
                                        </p:tav>
                                        <p:tav tm="100000">
                                          <p:val>
                                            <p:strVal val="#ppt_x"/>
                                          </p:val>
                                        </p:tav>
                                      </p:tavLst>
                                    </p:anim>
                                    <p:anim calcmode="lin" valueType="num">
                                      <p:cBhvr additive="repl">
                                        <p:cTn id="197" dur="1000" fill="hold"/>
                                        <p:tgtEl>
                                          <p:spTgt spid="2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7" name="Picture 1" descr=""/>
          <p:cNvPicPr/>
          <p:nvPr/>
        </p:nvPicPr>
        <p:blipFill>
          <a:blip r:embed="rId1"/>
          <a:stretch/>
        </p:blipFill>
        <p:spPr>
          <a:xfrm>
            <a:off x="501840" y="2161080"/>
            <a:ext cx="10967040" cy="3547440"/>
          </a:xfrm>
          <a:prstGeom prst="rect">
            <a:avLst/>
          </a:prstGeom>
          <a:ln w="0">
            <a:noFill/>
          </a:ln>
        </p:spPr>
      </p:pic>
      <p:sp>
        <p:nvSpPr>
          <p:cNvPr id="278" name="Oval 1"/>
          <p:cNvSpPr/>
          <p:nvPr/>
        </p:nvSpPr>
        <p:spPr>
          <a:xfrm>
            <a:off x="726120" y="2977560"/>
            <a:ext cx="10452960" cy="356400"/>
          </a:xfrm>
          <a:prstGeom prst="ellipse">
            <a:avLst/>
          </a:prstGeom>
          <a:noFill/>
          <a:ln cap="rnd">
            <a:solidFill>
              <a:srgbClr val="325490"/>
            </a:solidFill>
            <a:round/>
          </a:ln>
        </p:spPr>
        <p:style>
          <a:lnRef idx="2">
            <a:schemeClr val="accent1">
              <a:shade val="50000"/>
            </a:schemeClr>
          </a:lnRef>
          <a:fillRef idx="1">
            <a:schemeClr val="accent1"/>
          </a:fillRef>
          <a:effectRef idx="0">
            <a:schemeClr val="accent1"/>
          </a:effectRef>
          <a:fontRef idx="minor"/>
        </p:style>
      </p:sp>
      <p:sp>
        <p:nvSpPr>
          <p:cNvPr id="279" name="PlaceHolder 1"/>
          <p:cNvSpPr/>
          <p:nvPr/>
        </p:nvSpPr>
        <p:spPr>
          <a:xfrm>
            <a:off x="4265640" y="913680"/>
            <a:ext cx="3669840" cy="622800"/>
          </a:xfrm>
          <a:prstGeom prst="rect">
            <a:avLst/>
          </a:prstGeom>
          <a:noFill/>
          <a:ln w="0">
            <a:noFill/>
          </a:ln>
        </p:spPr>
        <p:style>
          <a:lnRef idx="0"/>
          <a:fillRef idx="0"/>
          <a:effectRef idx="0"/>
          <a:fontRef idx="minor"/>
        </p:style>
        <p:txBody>
          <a:bodyPr lIns="90000" rIns="90000" tIns="45000" bIns="45000" anchor="t">
            <a:noAutofit/>
          </a:bodyPr>
          <a:p>
            <a:pPr>
              <a:lnSpc>
                <a:spcPct val="90000"/>
              </a:lnSpc>
              <a:buNone/>
            </a:pPr>
            <a:r>
              <a:rPr b="1" lang="en-US" sz="3200" spc="-1" strike="noStrike" cap="all">
                <a:solidFill>
                  <a:srgbClr val="ffffff"/>
                </a:solidFill>
                <a:latin typeface="Gill Sans MT"/>
              </a:rPr>
              <a:t>Related Work</a:t>
            </a:r>
            <a:endParaRPr b="0" lang="en-US" sz="3200" spc="-1" strike="noStrike">
              <a:latin typeface="Arial"/>
            </a:endParaRPr>
          </a:p>
        </p:txBody>
      </p:sp>
      <p:sp>
        <p:nvSpPr>
          <p:cNvPr id="280" name="TextBox 4"/>
          <p:cNvSpPr/>
          <p:nvPr/>
        </p:nvSpPr>
        <p:spPr>
          <a:xfrm>
            <a:off x="1850400" y="5997960"/>
            <a:ext cx="9110880" cy="51732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en-US" sz="1400" spc="-1" strike="noStrike">
                <a:solidFill>
                  <a:srgbClr val="ffffff"/>
                </a:solidFill>
                <a:latin typeface="Gill Sans MT"/>
              </a:rPr>
              <a:t>Nayak, Soumya Ranjan, et al. "Application of deep learning techniques for detection of COVID-19 cases using chest X-ray images: A comprehensive study." </a:t>
            </a:r>
            <a:r>
              <a:rPr b="0" i="1" lang="en-US" sz="1400" spc="-1" strike="noStrike">
                <a:solidFill>
                  <a:srgbClr val="ffffff"/>
                </a:solidFill>
                <a:latin typeface="Gill Sans MT"/>
              </a:rPr>
              <a:t>Biomedical Signal Processing and Control</a:t>
            </a:r>
            <a:r>
              <a:rPr b="0" lang="en-US" sz="1400" spc="-1" strike="noStrike">
                <a:solidFill>
                  <a:srgbClr val="ffffff"/>
                </a:solidFill>
                <a:latin typeface="Gill Sans MT"/>
              </a:rPr>
              <a:t> 64 (2021)</a:t>
            </a:r>
            <a:endParaRPr b="0" lang="en-US" sz="1400" spc="-1" strike="noStrike">
              <a:latin typeface="Arial"/>
            </a:endParaRPr>
          </a:p>
        </p:txBody>
      </p:sp>
      <p:sp>
        <p:nvSpPr>
          <p:cNvPr id="281" name="TextBox 3"/>
          <p:cNvSpPr/>
          <p:nvPr/>
        </p:nvSpPr>
        <p:spPr>
          <a:xfrm>
            <a:off x="408240" y="1479600"/>
            <a:ext cx="5840280" cy="45684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en-US" sz="2400" spc="-1" strike="noStrike">
                <a:solidFill>
                  <a:srgbClr val="ffffff"/>
                </a:solidFill>
                <a:latin typeface="Calibri"/>
                <a:ea typeface="Calibri"/>
              </a:rPr>
              <a:t>3) Nayak, Soumya Ranjan, et al. ( Results)</a:t>
            </a:r>
            <a:endParaRPr b="0" lang="en-US" sz="2400" spc="-1" strike="noStrike">
              <a:latin typeface="Arial"/>
            </a:endParaRPr>
          </a:p>
        </p:txBody>
      </p:sp>
      <p:sp>
        <p:nvSpPr>
          <p:cNvPr id="282" name="PlaceHolder 1"/>
          <p:cNvSpPr>
            <a:spLocks noGrp="1"/>
          </p:cNvSpPr>
          <p:nvPr>
            <p:ph type="sldNum" idx="36"/>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38328026-4BBC-42D5-A57E-C7E380CD8E36}" type="slidenum">
              <a:rPr b="0" lang="en-US" sz="2400" spc="-1" strike="noStrike">
                <a:solidFill>
                  <a:srgbClr val="ffffff"/>
                </a:solidFill>
                <a:latin typeface="Calibri"/>
              </a:rPr>
              <a:t>17</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198" dur="indefinite" restart="never" nodeType="tmRoot">
          <p:childTnLst>
            <p:seq>
              <p:cTn id="199" dur="indefinite" nodeType="mainSeq">
                <p:childTnLst>
                  <p:par>
                    <p:cTn id="200" fill="hold">
                      <p:stCondLst>
                        <p:cond delay="indefinite"/>
                      </p:stCondLst>
                      <p:childTnLst>
                        <p:par>
                          <p:cTn id="201" fill="hold">
                            <p:stCondLst>
                              <p:cond delay="0"/>
                            </p:stCondLst>
                            <p:childTnLst>
                              <p:par>
                                <p:cTn id="202" nodeType="clickEffect" fill="hold" presetClass="entr" presetID="2" presetSubtype="4">
                                  <p:stCondLst>
                                    <p:cond delay="0"/>
                                  </p:stCondLst>
                                  <p:childTnLst>
                                    <p:set>
                                      <p:cBhvr>
                                        <p:cTn id="203" dur="1" fill="hold">
                                          <p:stCondLst>
                                            <p:cond delay="0"/>
                                          </p:stCondLst>
                                        </p:cTn>
                                        <p:tgtEl>
                                          <p:spTgt spid="278"/>
                                        </p:tgtEl>
                                        <p:attrNameLst>
                                          <p:attrName>style.visibility</p:attrName>
                                        </p:attrNameLst>
                                      </p:cBhvr>
                                      <p:to>
                                        <p:strVal val="visible"/>
                                      </p:to>
                                    </p:set>
                                    <p:anim calcmode="lin" valueType="num">
                                      <p:cBhvr additive="repl">
                                        <p:cTn id="204" dur="500" fill="hold"/>
                                        <p:tgtEl>
                                          <p:spTgt spid="278"/>
                                        </p:tgtEl>
                                        <p:attrNameLst>
                                          <p:attrName>ppt_x</p:attrName>
                                        </p:attrNameLst>
                                      </p:cBhvr>
                                      <p:tavLst>
                                        <p:tav tm="0">
                                          <p:val>
                                            <p:strVal val="#ppt_x"/>
                                          </p:val>
                                        </p:tav>
                                        <p:tav tm="100000">
                                          <p:val>
                                            <p:strVal val="#ppt_x"/>
                                          </p:val>
                                        </p:tav>
                                      </p:tavLst>
                                    </p:anim>
                                    <p:anim calcmode="lin" valueType="num">
                                      <p:cBhvr additive="repl">
                                        <p:cTn id="205" dur="500" fill="hold"/>
                                        <p:tgtEl>
                                          <p:spTgt spid="2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3" name="Picture 11" descr=""/>
          <p:cNvPicPr/>
          <p:nvPr/>
        </p:nvPicPr>
        <p:blipFill>
          <a:blip r:embed="rId1"/>
          <a:stretch/>
        </p:blipFill>
        <p:spPr>
          <a:xfrm>
            <a:off x="192960" y="1767240"/>
            <a:ext cx="11821320" cy="3854520"/>
          </a:xfrm>
          <a:prstGeom prst="rect">
            <a:avLst/>
          </a:prstGeom>
          <a:ln w="0">
            <a:noFill/>
          </a:ln>
        </p:spPr>
      </p:pic>
      <p:sp>
        <p:nvSpPr>
          <p:cNvPr id="284" name="PlaceHolder 1"/>
          <p:cNvSpPr/>
          <p:nvPr/>
        </p:nvSpPr>
        <p:spPr>
          <a:xfrm>
            <a:off x="4265640" y="913680"/>
            <a:ext cx="3669840" cy="622800"/>
          </a:xfrm>
          <a:prstGeom prst="rect">
            <a:avLst/>
          </a:prstGeom>
          <a:noFill/>
          <a:ln w="0">
            <a:noFill/>
          </a:ln>
        </p:spPr>
        <p:style>
          <a:lnRef idx="0"/>
          <a:fillRef idx="0"/>
          <a:effectRef idx="0"/>
          <a:fontRef idx="minor"/>
        </p:style>
        <p:txBody>
          <a:bodyPr lIns="90000" rIns="90000" tIns="45000" bIns="45000" anchor="t">
            <a:noAutofit/>
          </a:bodyPr>
          <a:p>
            <a:pPr>
              <a:lnSpc>
                <a:spcPct val="90000"/>
              </a:lnSpc>
              <a:buNone/>
            </a:pPr>
            <a:r>
              <a:rPr b="1" lang="en-US" sz="3200" spc="-1" strike="noStrike" cap="all">
                <a:solidFill>
                  <a:srgbClr val="ffffff"/>
                </a:solidFill>
                <a:latin typeface="Gill Sans MT"/>
              </a:rPr>
              <a:t>Related Work</a:t>
            </a:r>
            <a:endParaRPr b="0" lang="en-US" sz="3200" spc="-1" strike="noStrike">
              <a:latin typeface="Arial"/>
            </a:endParaRPr>
          </a:p>
        </p:txBody>
      </p:sp>
      <p:sp>
        <p:nvSpPr>
          <p:cNvPr id="285" name="TextBox 3"/>
          <p:cNvSpPr/>
          <p:nvPr/>
        </p:nvSpPr>
        <p:spPr>
          <a:xfrm>
            <a:off x="2568960" y="5867280"/>
            <a:ext cx="7053480" cy="73044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en-US" sz="1400" spc="-1" strike="noStrike">
                <a:solidFill>
                  <a:srgbClr val="ffffff"/>
                </a:solidFill>
                <a:latin typeface="Gill Sans MT"/>
              </a:rPr>
              <a:t>Chandra, Tej Bahadur, et al. "Coronavirus disease (COVID-19) detection in Chest X-Ray images using majority voting based classifier ensemble." Expert systems with applications 165 (2021)</a:t>
            </a:r>
            <a:endParaRPr b="0" lang="en-US" sz="1400" spc="-1" strike="noStrike">
              <a:latin typeface="Arial"/>
            </a:endParaRPr>
          </a:p>
        </p:txBody>
      </p:sp>
      <p:sp>
        <p:nvSpPr>
          <p:cNvPr id="286" name="TextBox 1"/>
          <p:cNvSpPr/>
          <p:nvPr/>
        </p:nvSpPr>
        <p:spPr>
          <a:xfrm>
            <a:off x="247320" y="1298880"/>
            <a:ext cx="5850360" cy="45684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en-US" sz="2400" spc="-1" strike="noStrike">
                <a:solidFill>
                  <a:srgbClr val="ffffff"/>
                </a:solidFill>
                <a:latin typeface="Calibri"/>
                <a:ea typeface="Calibri"/>
              </a:rPr>
              <a:t>4) Chandra, Tej Bahadur, et al. (Architecture)</a:t>
            </a:r>
            <a:endParaRPr b="0" lang="en-US" sz="2400" spc="-1" strike="noStrike">
              <a:latin typeface="Arial"/>
            </a:endParaRPr>
          </a:p>
        </p:txBody>
      </p:sp>
      <p:sp>
        <p:nvSpPr>
          <p:cNvPr id="287" name="PlaceHolder 1"/>
          <p:cNvSpPr>
            <a:spLocks noGrp="1"/>
          </p:cNvSpPr>
          <p:nvPr>
            <p:ph type="sldNum" idx="37"/>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0B8586D9-3C33-437F-A1A9-C8C2EE970B39}" type="slidenum">
              <a:rPr b="0" lang="en-US" sz="2400" spc="-1" strike="noStrike">
                <a:solidFill>
                  <a:srgbClr val="ffffff"/>
                </a:solidFill>
                <a:latin typeface="Calibri"/>
              </a:rPr>
              <a:t>17</a:t>
            </a:fld>
            <a:endParaRPr b="0" lang="en-US" sz="2400" spc="-1" strike="noStrike">
              <a:latin typeface="Times New Roman"/>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8" name="Content Placeholder 7" descr=""/>
          <p:cNvPicPr/>
          <p:nvPr/>
        </p:nvPicPr>
        <p:blipFill>
          <a:blip r:embed="rId1"/>
          <a:stretch/>
        </p:blipFill>
        <p:spPr>
          <a:xfrm>
            <a:off x="167040" y="1629720"/>
            <a:ext cx="6491880" cy="4478760"/>
          </a:xfrm>
          <a:prstGeom prst="rect">
            <a:avLst/>
          </a:prstGeom>
          <a:ln w="0">
            <a:noFill/>
          </a:ln>
        </p:spPr>
      </p:pic>
      <p:grpSp>
        <p:nvGrpSpPr>
          <p:cNvPr id="289" name="Group 2"/>
          <p:cNvGrpSpPr/>
          <p:nvPr/>
        </p:nvGrpSpPr>
        <p:grpSpPr>
          <a:xfrm>
            <a:off x="6665400" y="1623600"/>
            <a:ext cx="5358960" cy="4429080"/>
            <a:chOff x="6665400" y="1623600"/>
            <a:chExt cx="5358960" cy="4429080"/>
          </a:xfrm>
        </p:grpSpPr>
        <p:pic>
          <p:nvPicPr>
            <p:cNvPr id="290" name="Picture 12" descr=""/>
            <p:cNvPicPr/>
            <p:nvPr/>
          </p:nvPicPr>
          <p:blipFill>
            <a:blip r:embed="rId2"/>
            <a:stretch/>
          </p:blipFill>
          <p:spPr>
            <a:xfrm>
              <a:off x="6665400" y="1623600"/>
              <a:ext cx="5358960" cy="4429080"/>
            </a:xfrm>
            <a:prstGeom prst="rect">
              <a:avLst/>
            </a:prstGeom>
            <a:ln w="0">
              <a:noFill/>
            </a:ln>
          </p:spPr>
        </p:pic>
        <p:sp>
          <p:nvSpPr>
            <p:cNvPr id="291" name="Oval 5"/>
            <p:cNvSpPr/>
            <p:nvPr/>
          </p:nvSpPr>
          <p:spPr>
            <a:xfrm>
              <a:off x="11313000" y="5267880"/>
              <a:ext cx="560160" cy="398520"/>
            </a:xfrm>
            <a:prstGeom prst="ellipse">
              <a:avLst/>
            </a:prstGeom>
            <a:noFill/>
            <a:ln cap="rnd">
              <a:solidFill>
                <a:srgbClr val="325490"/>
              </a:solidFill>
              <a:round/>
            </a:ln>
          </p:spPr>
          <p:style>
            <a:lnRef idx="2">
              <a:schemeClr val="accent1">
                <a:shade val="50000"/>
              </a:schemeClr>
            </a:lnRef>
            <a:fillRef idx="1">
              <a:schemeClr val="accent1"/>
            </a:fillRef>
            <a:effectRef idx="0">
              <a:schemeClr val="accent1"/>
            </a:effectRef>
            <a:fontRef idx="minor"/>
          </p:style>
        </p:sp>
      </p:grpSp>
      <p:sp>
        <p:nvSpPr>
          <p:cNvPr id="292" name="PlaceHolder 1"/>
          <p:cNvSpPr/>
          <p:nvPr/>
        </p:nvSpPr>
        <p:spPr>
          <a:xfrm>
            <a:off x="4255560" y="547560"/>
            <a:ext cx="3669840" cy="622800"/>
          </a:xfrm>
          <a:prstGeom prst="rect">
            <a:avLst/>
          </a:prstGeom>
          <a:noFill/>
          <a:ln w="0">
            <a:noFill/>
          </a:ln>
        </p:spPr>
        <p:style>
          <a:lnRef idx="0"/>
          <a:fillRef idx="0"/>
          <a:effectRef idx="0"/>
          <a:fontRef idx="minor"/>
        </p:style>
        <p:txBody>
          <a:bodyPr lIns="90000" rIns="90000" tIns="45000" bIns="45000" anchor="t">
            <a:noAutofit/>
          </a:bodyPr>
          <a:p>
            <a:pPr>
              <a:lnSpc>
                <a:spcPct val="90000"/>
              </a:lnSpc>
              <a:buNone/>
            </a:pPr>
            <a:r>
              <a:rPr b="1" lang="en-US" sz="3200" spc="-1" strike="noStrike" cap="all">
                <a:solidFill>
                  <a:srgbClr val="ffffff"/>
                </a:solidFill>
                <a:latin typeface="Gill Sans MT"/>
              </a:rPr>
              <a:t>Related Work</a:t>
            </a:r>
            <a:endParaRPr b="0" lang="en-US" sz="3200" spc="-1" strike="noStrike">
              <a:latin typeface="Arial"/>
            </a:endParaRPr>
          </a:p>
        </p:txBody>
      </p:sp>
      <p:sp>
        <p:nvSpPr>
          <p:cNvPr id="293" name="TextBox 4"/>
          <p:cNvSpPr/>
          <p:nvPr/>
        </p:nvSpPr>
        <p:spPr>
          <a:xfrm>
            <a:off x="2416680" y="6226560"/>
            <a:ext cx="7053480" cy="73044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en-US" sz="1400" spc="-1" strike="noStrike">
                <a:solidFill>
                  <a:srgbClr val="ffffff"/>
                </a:solidFill>
                <a:latin typeface="Gill Sans MT"/>
              </a:rPr>
              <a:t>Chandra, Tej Bahadur, et al. "Coronavirus disease (COVID-19) detection in Chest X-Ray images using majority voting based classifier ensemble." Expert systems with applications 165 (2021)</a:t>
            </a:r>
            <a:endParaRPr b="0" lang="en-US" sz="1400" spc="-1" strike="noStrike">
              <a:latin typeface="Arial"/>
            </a:endParaRPr>
          </a:p>
        </p:txBody>
      </p:sp>
      <p:sp>
        <p:nvSpPr>
          <p:cNvPr id="294" name="TextBox 3"/>
          <p:cNvSpPr/>
          <p:nvPr/>
        </p:nvSpPr>
        <p:spPr>
          <a:xfrm>
            <a:off x="247320" y="1041480"/>
            <a:ext cx="5850360" cy="45684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en-US" sz="2400" spc="-1" strike="noStrike">
                <a:solidFill>
                  <a:srgbClr val="ffffff"/>
                </a:solidFill>
                <a:latin typeface="Calibri"/>
                <a:ea typeface="Calibri"/>
              </a:rPr>
              <a:t>4) Chandra, Tej Bahadur, et al. (Results)</a:t>
            </a:r>
            <a:endParaRPr b="0" lang="en-US" sz="2400" spc="-1" strike="noStrike">
              <a:latin typeface="Arial"/>
            </a:endParaRPr>
          </a:p>
        </p:txBody>
      </p:sp>
      <p:sp>
        <p:nvSpPr>
          <p:cNvPr id="295" name="PlaceHolder 1"/>
          <p:cNvSpPr>
            <a:spLocks noGrp="1"/>
          </p:cNvSpPr>
          <p:nvPr>
            <p:ph type="sldNum" idx="38"/>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995A6C2A-A6E2-4A4C-9E1A-0EEC0A1D4DB6}" type="slidenum">
              <a:rPr b="0" lang="en-US" sz="2400" spc="-1" strike="noStrike">
                <a:solidFill>
                  <a:srgbClr val="ffffff"/>
                </a:solidFill>
                <a:latin typeface="Calibri"/>
              </a:rPr>
              <a:t>17</a:t>
            </a:fld>
            <a:endParaRPr b="0" lang="en-US" sz="2400" spc="-1" strike="noStrike">
              <a:latin typeface="Times New Roman"/>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PlaceHolder 1"/>
          <p:cNvSpPr/>
          <p:nvPr/>
        </p:nvSpPr>
        <p:spPr>
          <a:xfrm>
            <a:off x="4265640" y="913680"/>
            <a:ext cx="3669840" cy="622800"/>
          </a:xfrm>
          <a:prstGeom prst="rect">
            <a:avLst/>
          </a:prstGeom>
          <a:noFill/>
          <a:ln w="0">
            <a:noFill/>
          </a:ln>
        </p:spPr>
        <p:style>
          <a:lnRef idx="0"/>
          <a:fillRef idx="0"/>
          <a:effectRef idx="0"/>
          <a:fontRef idx="minor"/>
        </p:style>
        <p:txBody>
          <a:bodyPr lIns="90000" rIns="90000" tIns="45000" bIns="45000" anchor="t">
            <a:noAutofit/>
          </a:bodyPr>
          <a:p>
            <a:pPr>
              <a:lnSpc>
                <a:spcPct val="90000"/>
              </a:lnSpc>
              <a:buNone/>
            </a:pPr>
            <a:r>
              <a:rPr b="1" lang="en-US" sz="3200" spc="-1" strike="noStrike" cap="all">
                <a:solidFill>
                  <a:srgbClr val="ffffff"/>
                </a:solidFill>
                <a:latin typeface="Gill Sans MT"/>
              </a:rPr>
              <a:t>Related Work</a:t>
            </a:r>
            <a:endParaRPr b="0" lang="en-US" sz="3200" spc="-1" strike="noStrike">
              <a:latin typeface="Arial"/>
            </a:endParaRPr>
          </a:p>
        </p:txBody>
      </p:sp>
      <p:sp>
        <p:nvSpPr>
          <p:cNvPr id="297" name="TextBox 1"/>
          <p:cNvSpPr/>
          <p:nvPr/>
        </p:nvSpPr>
        <p:spPr>
          <a:xfrm>
            <a:off x="725040" y="1615680"/>
            <a:ext cx="9123480" cy="204084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en-US" sz="3200" spc="-1" strike="noStrike">
                <a:solidFill>
                  <a:srgbClr val="ffffff"/>
                </a:solidFill>
                <a:latin typeface="Calibri"/>
              </a:rPr>
              <a:t>Disadvantages :</a:t>
            </a:r>
            <a:endParaRPr b="0" lang="en-US" sz="3200" spc="-1" strike="noStrike">
              <a:latin typeface="Arial"/>
            </a:endParaRPr>
          </a:p>
          <a:p>
            <a:pPr marL="285840" indent="-285840">
              <a:lnSpc>
                <a:spcPct val="100000"/>
              </a:lnSpc>
              <a:buClr>
                <a:srgbClr val="ffffff"/>
              </a:buClr>
              <a:buFont typeface="Arial"/>
              <a:buChar char="•"/>
            </a:pPr>
            <a:r>
              <a:rPr b="0" lang="en-US" sz="3200" spc="-1" strike="noStrike">
                <a:solidFill>
                  <a:srgbClr val="ffffff"/>
                </a:solidFill>
                <a:latin typeface="Calibri"/>
              </a:rPr>
              <a:t>Does not handle scale variant problem.</a:t>
            </a:r>
            <a:endParaRPr b="0" lang="en-US" sz="3200" spc="-1" strike="noStrike">
              <a:latin typeface="Arial"/>
            </a:endParaRPr>
          </a:p>
          <a:p>
            <a:pPr marL="285840" indent="-285840">
              <a:lnSpc>
                <a:spcPct val="100000"/>
              </a:lnSpc>
              <a:buClr>
                <a:srgbClr val="ffffff"/>
              </a:buClr>
              <a:buFont typeface="Arial"/>
              <a:buChar char="•"/>
            </a:pPr>
            <a:r>
              <a:rPr b="0" lang="en-US" sz="3200" spc="-1" strike="noStrike">
                <a:solidFill>
                  <a:srgbClr val="ffffff"/>
                </a:solidFill>
                <a:latin typeface="Calibri"/>
              </a:rPr>
              <a:t>Computationally expensive ( High Analysis Time ). </a:t>
            </a:r>
            <a:endParaRPr b="0" lang="en-US" sz="3200" spc="-1" strike="noStrike">
              <a:latin typeface="Arial"/>
            </a:endParaRPr>
          </a:p>
          <a:p>
            <a:pPr marL="285840" indent="-285840">
              <a:lnSpc>
                <a:spcPct val="100000"/>
              </a:lnSpc>
              <a:buClr>
                <a:srgbClr val="ffffff"/>
              </a:buClr>
              <a:buFont typeface="Arial"/>
              <a:buChar char="•"/>
            </a:pPr>
            <a:r>
              <a:rPr b="0" lang="en-US" sz="3200" spc="-1" strike="noStrike">
                <a:solidFill>
                  <a:srgbClr val="ffffff"/>
                </a:solidFill>
                <a:latin typeface="Calibri"/>
              </a:rPr>
              <a:t>Increase Accuracy for imbalanced dataset.</a:t>
            </a:r>
            <a:endParaRPr b="0" lang="en-US" sz="3200" spc="-1" strike="noStrike">
              <a:latin typeface="Arial"/>
            </a:endParaRPr>
          </a:p>
        </p:txBody>
      </p:sp>
      <p:sp>
        <p:nvSpPr>
          <p:cNvPr id="298" name="PlaceHolder 1"/>
          <p:cNvSpPr>
            <a:spLocks noGrp="1"/>
          </p:cNvSpPr>
          <p:nvPr>
            <p:ph type="sldNum" idx="39"/>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3DACD75B-95BF-458F-8C5D-F567884C5A5D}" type="slidenum">
              <a:rPr b="0" lang="en-US" sz="2400" spc="-1" strike="noStrike">
                <a:solidFill>
                  <a:srgbClr val="ffffff"/>
                </a:solidFill>
                <a:latin typeface="Calibri"/>
              </a:rPr>
              <a:t>17</a:t>
            </a:fld>
            <a:endParaRPr b="0" lang="en-US" sz="2400" spc="-1" strike="noStrike">
              <a:latin typeface="Times New Roman"/>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99" name="Picture 196" descr=""/>
          <p:cNvPicPr/>
          <p:nvPr/>
        </p:nvPicPr>
        <p:blipFill>
          <a:blip r:embed="rId1"/>
          <a:stretch/>
        </p:blipFill>
        <p:spPr>
          <a:xfrm>
            <a:off x="0" y="0"/>
            <a:ext cx="12188520" cy="6855840"/>
          </a:xfrm>
          <a:prstGeom prst="rect">
            <a:avLst/>
          </a:prstGeom>
          <a:ln w="0">
            <a:noFill/>
          </a:ln>
        </p:spPr>
      </p:pic>
      <p:sp>
        <p:nvSpPr>
          <p:cNvPr id="300" name="Rectangle 198"/>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01" name="Freeform: Shape 200"/>
          <p:cNvSpPr/>
          <p:nvPr/>
        </p:nvSpPr>
        <p:spPr>
          <a:xfrm flipH="1">
            <a:off x="0" y="0"/>
            <a:ext cx="4125600" cy="6857640"/>
          </a:xfrm>
          <a:custGeom>
            <a:avLst/>
            <a:gdLst/>
            <a:ahLst/>
            <a:rect l="l" t="t" r="r" b="b"/>
            <a:pathLst>
              <a:path w="4125976" h="6858002">
                <a:moveTo>
                  <a:pt x="4125976" y="0"/>
                </a:moveTo>
                <a:lnTo>
                  <a:pt x="1300393" y="0"/>
                </a:lnTo>
                <a:lnTo>
                  <a:pt x="1300393" y="2"/>
                </a:lnTo>
                <a:lnTo>
                  <a:pt x="1155520" y="2"/>
                </a:lnTo>
                <a:lnTo>
                  <a:pt x="1074856" y="88573"/>
                </a:lnTo>
                <a:cubicBezTo>
                  <a:pt x="422987" y="841260"/>
                  <a:pt x="0" y="2042663"/>
                  <a:pt x="0" y="3396600"/>
                </a:cubicBezTo>
                <a:cubicBezTo>
                  <a:pt x="0" y="4846647"/>
                  <a:pt x="488259" y="6121285"/>
                  <a:pt x="1222540" y="6858002"/>
                </a:cubicBezTo>
                <a:cubicBezTo>
                  <a:pt x="4125598" y="6858002"/>
                  <a:pt x="4125598" y="6858002"/>
                  <a:pt x="4125598" y="6858002"/>
                </a:cubicBezTo>
                <a:lnTo>
                  <a:pt x="4125976" y="6857600"/>
                </a:lnTo>
                <a:close/>
              </a:path>
            </a:pathLst>
          </a:custGeom>
          <a:blipFill rotWithShape="0">
            <a:blip r:embed="rId2"/>
            <a:srcRect/>
            <a:tile/>
          </a:blipFill>
          <a:ln>
            <a:noFill/>
          </a:ln>
        </p:spPr>
        <p:style>
          <a:lnRef idx="2">
            <a:schemeClr val="accent1">
              <a:shade val="50000"/>
            </a:schemeClr>
          </a:lnRef>
          <a:fillRef idx="1003">
            <a:schemeClr val="dk2"/>
          </a:fillRef>
          <a:effectRef idx="0">
            <a:schemeClr val="accent1"/>
          </a:effectRef>
          <a:fontRef idx="minor"/>
        </p:style>
      </p:sp>
      <p:sp>
        <p:nvSpPr>
          <p:cNvPr id="302" name="PlaceHolder 1"/>
          <p:cNvSpPr>
            <a:spLocks noGrp="1"/>
          </p:cNvSpPr>
          <p:nvPr>
            <p:ph type="title"/>
          </p:nvPr>
        </p:nvSpPr>
        <p:spPr>
          <a:xfrm>
            <a:off x="685800" y="643320"/>
            <a:ext cx="2590560" cy="4995000"/>
          </a:xfrm>
          <a:prstGeom prst="rect">
            <a:avLst/>
          </a:prstGeom>
          <a:noFill/>
          <a:ln w="0">
            <a:noFill/>
          </a:ln>
        </p:spPr>
        <p:txBody>
          <a:bodyPr anchor="ctr">
            <a:normAutofit/>
          </a:bodyPr>
          <a:p>
            <a:pPr>
              <a:lnSpc>
                <a:spcPct val="100000"/>
              </a:lnSpc>
              <a:buNone/>
            </a:pPr>
            <a:r>
              <a:rPr b="0" lang="en-US" sz="3600" spc="-1" strike="noStrike" cap="all">
                <a:solidFill>
                  <a:srgbClr val="ffffff"/>
                </a:solidFill>
                <a:latin typeface="Calibri Light"/>
              </a:rPr>
              <a:t>Table of The Content</a:t>
            </a:r>
            <a:endParaRPr b="0" lang="en-US" sz="3600" spc="-1" strike="noStrike">
              <a:solidFill>
                <a:srgbClr val="ffffff"/>
              </a:solidFill>
              <a:latin typeface="Calibri"/>
            </a:endParaRPr>
          </a:p>
        </p:txBody>
      </p:sp>
      <p:sp>
        <p:nvSpPr>
          <p:cNvPr id="303" name="PlaceHolder 2"/>
          <p:cNvSpPr>
            <a:spLocks noGrp="1"/>
          </p:cNvSpPr>
          <p:nvPr>
            <p:ph/>
          </p:nvPr>
        </p:nvSpPr>
        <p:spPr>
          <a:xfrm>
            <a:off x="5513040" y="1065240"/>
            <a:ext cx="5136120" cy="4656600"/>
          </a:xfrm>
          <a:prstGeom prst="rect">
            <a:avLst/>
          </a:prstGeom>
          <a:noFill/>
          <a:ln w="0">
            <a:noFill/>
          </a:ln>
        </p:spPr>
        <p:txBody>
          <a:bodyPr lIns="90000" rIns="90000" tIns="45000" bIns="45000" anchor="t">
            <a:noAutofit/>
          </a:bodyPr>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Introduction</a:t>
            </a:r>
            <a:endParaRPr b="0" lang="en-US" sz="2650" spc="-1" strike="noStrike">
              <a:solidFill>
                <a:srgbClr val="ffffff"/>
              </a:solidFill>
              <a:latin typeface="Calibri"/>
            </a:endParaRPr>
          </a:p>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Problem Statement</a:t>
            </a:r>
            <a:endParaRPr b="0" lang="en-US" sz="2650" spc="-1" strike="noStrike">
              <a:solidFill>
                <a:srgbClr val="ffffff"/>
              </a:solidFill>
              <a:latin typeface="Calibri"/>
            </a:endParaRPr>
          </a:p>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Related Work </a:t>
            </a:r>
            <a:endParaRPr b="0" lang="en-US" sz="2650" spc="-1" strike="noStrike">
              <a:solidFill>
                <a:srgbClr val="ffffff"/>
              </a:solidFill>
              <a:latin typeface="Calibri"/>
            </a:endParaRPr>
          </a:p>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Proposed Work I</a:t>
            </a:r>
            <a:endParaRPr b="0" lang="en-US" sz="2650" spc="-1" strike="noStrike">
              <a:solidFill>
                <a:srgbClr val="ffffff"/>
              </a:solidFill>
              <a:latin typeface="Calibri"/>
            </a:endParaRPr>
          </a:p>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Proposed Work II</a:t>
            </a:r>
            <a:endParaRPr b="0" lang="en-US" sz="2650" spc="-1" strike="noStrike">
              <a:solidFill>
                <a:srgbClr val="ffffff"/>
              </a:solidFill>
              <a:latin typeface="Calibri"/>
            </a:endParaRPr>
          </a:p>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Conclusion</a:t>
            </a:r>
            <a:endParaRPr b="0" lang="en-US" sz="2650" spc="-1" strike="noStrike">
              <a:solidFill>
                <a:srgbClr val="ffffff"/>
              </a:solidFill>
              <a:latin typeface="Calibri"/>
            </a:endParaRPr>
          </a:p>
          <a:p>
            <a:pPr marL="383040" indent="-383040">
              <a:lnSpc>
                <a:spcPct val="120000"/>
              </a:lnSpc>
              <a:spcBef>
                <a:spcPts val="1341"/>
              </a:spcBef>
              <a:spcAft>
                <a:spcPts val="1341"/>
              </a:spcAft>
              <a:buNone/>
              <a:tabLst>
                <a:tab algn="l" pos="0"/>
              </a:tabLst>
            </a:pPr>
            <a:endParaRPr b="0" lang="en-US" sz="2680" spc="-1" strike="noStrike">
              <a:solidFill>
                <a:srgbClr val="ffffff"/>
              </a:solidFill>
              <a:latin typeface="Calibri"/>
            </a:endParaRPr>
          </a:p>
          <a:p>
            <a:pPr marL="383040" indent="-383040">
              <a:lnSpc>
                <a:spcPct val="120000"/>
              </a:lnSpc>
              <a:spcBef>
                <a:spcPts val="1341"/>
              </a:spcBef>
              <a:spcAft>
                <a:spcPts val="1341"/>
              </a:spcAft>
              <a:buNone/>
              <a:tabLst>
                <a:tab algn="l" pos="0"/>
              </a:tabLst>
            </a:pPr>
            <a:endParaRPr b="0" lang="en-US" sz="2680" spc="-1" strike="noStrike">
              <a:solidFill>
                <a:srgbClr val="ffffff"/>
              </a:solidFill>
              <a:latin typeface="Calibri"/>
            </a:endParaRPr>
          </a:p>
          <a:p>
            <a:pPr marL="285840" indent="-285840">
              <a:lnSpc>
                <a:spcPct val="120000"/>
              </a:lnSpc>
              <a:spcBef>
                <a:spcPts val="1001"/>
              </a:spcBef>
              <a:spcAft>
                <a:spcPts val="1001"/>
              </a:spcAft>
              <a:buNone/>
              <a:tabLst>
                <a:tab algn="l" pos="0"/>
              </a:tabLst>
            </a:pPr>
            <a:endParaRPr b="0" lang="en-US" sz="2000" spc="-1" strike="noStrike">
              <a:solidFill>
                <a:srgbClr val="ffffff"/>
              </a:solidFill>
              <a:latin typeface="Calibri"/>
            </a:endParaRPr>
          </a:p>
        </p:txBody>
      </p:sp>
      <p:sp>
        <p:nvSpPr>
          <p:cNvPr id="304" name="Arrow: Right 3"/>
          <p:cNvSpPr/>
          <p:nvPr/>
        </p:nvSpPr>
        <p:spPr>
          <a:xfrm rot="10800000">
            <a:off x="8518320" y="3427200"/>
            <a:ext cx="1408680" cy="765360"/>
          </a:xfrm>
          <a:prstGeom prst="rightArrow">
            <a:avLst>
              <a:gd name="adj1" fmla="val 50000"/>
              <a:gd name="adj2" fmla="val 50000"/>
            </a:avLst>
          </a:prstGeom>
          <a:solidFill>
            <a:srgbClr val="4472c4"/>
          </a:solidFill>
          <a:ln cap="rnd">
            <a:solidFill>
              <a:srgbClr val="325490"/>
            </a:solidFill>
            <a:round/>
          </a:ln>
        </p:spPr>
        <p:style>
          <a:lnRef idx="2">
            <a:schemeClr val="accent1">
              <a:shade val="50000"/>
            </a:schemeClr>
          </a:lnRef>
          <a:fillRef idx="1">
            <a:schemeClr val="accent1"/>
          </a:fillRef>
          <a:effectRef idx="0">
            <a:schemeClr val="accent1"/>
          </a:effectRef>
          <a:fontRef idx="minor"/>
        </p:style>
      </p:sp>
      <p:sp>
        <p:nvSpPr>
          <p:cNvPr id="305" name="PlaceHolder 3"/>
          <p:cNvSpPr>
            <a:spLocks noGrp="1"/>
          </p:cNvSpPr>
          <p:nvPr>
            <p:ph type="sldNum" idx="40"/>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000000"/>
                </a:solidFill>
                <a:latin typeface="Calibri"/>
              </a:defRPr>
            </a:lvl1pPr>
          </a:lstStyle>
          <a:p>
            <a:pPr algn="r">
              <a:lnSpc>
                <a:spcPct val="100000"/>
              </a:lnSpc>
              <a:buNone/>
            </a:pPr>
            <a:fld id="{040D1EB8-BFFE-4EF5-B8CE-B8EE876B8511}" type="slidenum">
              <a:rPr b="0" lang="en-US" sz="2400" spc="-1" strike="noStrike">
                <a:solidFill>
                  <a:srgbClr val="000000"/>
                </a:solidFill>
                <a:latin typeface="Calibri"/>
              </a:rPr>
              <a:t>28</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206" dur="indefinite" restart="never" nodeType="tmRoot">
          <p:childTnLst>
            <p:seq>
              <p:cTn id="207" dur="indefinite" nodeType="mainSeq">
                <p:childTnLst>
                  <p:par>
                    <p:cTn id="208" fill="hold">
                      <p:stCondLst>
                        <p:cond delay="indefinite"/>
                      </p:stCondLst>
                      <p:childTnLst>
                        <p:par>
                          <p:cTn id="209" fill="hold">
                            <p:stCondLst>
                              <p:cond delay="0"/>
                            </p:stCondLst>
                            <p:childTnLst>
                              <p:par>
                                <p:cTn id="210" nodeType="clickEffect" fill="hold" presetClass="entr" presetID="10">
                                  <p:stCondLst>
                                    <p:cond delay="0"/>
                                  </p:stCondLst>
                                  <p:childTnLst>
                                    <p:set>
                                      <p:cBhvr>
                                        <p:cTn id="211" dur="1" fill="hold">
                                          <p:stCondLst>
                                            <p:cond delay="0"/>
                                          </p:stCondLst>
                                        </p:cTn>
                                        <p:tgtEl>
                                          <p:spTgt spid="304"/>
                                        </p:tgtEl>
                                        <p:attrNameLst>
                                          <p:attrName>style.visibility</p:attrName>
                                        </p:attrNameLst>
                                      </p:cBhvr>
                                      <p:to>
                                        <p:strVal val="visible"/>
                                      </p:to>
                                    </p:set>
                                    <p:animEffect filter="fade" transition="in">
                                      <p:cBhvr additive="repl">
                                        <p:cTn id="212" dur="500"/>
                                        <p:tgtEl>
                                          <p:spTgt spid="3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TextBox 22"/>
          <p:cNvSpPr/>
          <p:nvPr/>
        </p:nvSpPr>
        <p:spPr>
          <a:xfrm>
            <a:off x="1451160" y="1260720"/>
            <a:ext cx="2759760" cy="5162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800" spc="-1" strike="noStrike">
                <a:solidFill>
                  <a:srgbClr val="ffffff"/>
                </a:solidFill>
                <a:latin typeface="Gill Sans MT"/>
              </a:rPr>
              <a:t>Methodology </a:t>
            </a:r>
            <a:endParaRPr b="0" lang="en-US" sz="2800" spc="-1" strike="noStrike">
              <a:latin typeface="Arial"/>
            </a:endParaRPr>
          </a:p>
        </p:txBody>
      </p:sp>
      <p:pic>
        <p:nvPicPr>
          <p:cNvPr id="307" name="Picture 13" descr=""/>
          <p:cNvPicPr/>
          <p:nvPr/>
        </p:nvPicPr>
        <p:blipFill>
          <a:blip r:embed="rId1"/>
          <a:stretch/>
        </p:blipFill>
        <p:spPr>
          <a:xfrm>
            <a:off x="726120" y="2046600"/>
            <a:ext cx="10596960" cy="4072320"/>
          </a:xfrm>
          <a:prstGeom prst="rect">
            <a:avLst/>
          </a:prstGeom>
          <a:ln w="0">
            <a:noFill/>
          </a:ln>
        </p:spPr>
      </p:pic>
      <p:sp>
        <p:nvSpPr>
          <p:cNvPr id="308" name="PlaceHolder 1"/>
          <p:cNvSpPr/>
          <p:nvPr/>
        </p:nvSpPr>
        <p:spPr>
          <a:xfrm>
            <a:off x="1451160" y="688680"/>
            <a:ext cx="3074400" cy="712440"/>
          </a:xfrm>
          <a:prstGeom prst="rect">
            <a:avLst/>
          </a:prstGeom>
          <a:noFill/>
          <a:ln w="0">
            <a:noFill/>
          </a:ln>
        </p:spPr>
        <p:style>
          <a:lnRef idx="0"/>
          <a:fillRef idx="0"/>
          <a:effectRef idx="0"/>
          <a:fontRef idx="minor"/>
        </p:style>
        <p:txBody>
          <a:bodyPr anchor="t">
            <a:normAutofit/>
          </a:bodyPr>
          <a:p>
            <a:pPr>
              <a:lnSpc>
                <a:spcPct val="90000"/>
              </a:lnSpc>
              <a:buNone/>
            </a:pPr>
            <a:r>
              <a:rPr b="1" lang="en-US" sz="3200" spc="-1" strike="noStrike" cap="all">
                <a:solidFill>
                  <a:srgbClr val="ffffff"/>
                </a:solidFill>
                <a:latin typeface="Gill Sans MT"/>
              </a:rPr>
              <a:t>Proposal I</a:t>
            </a:r>
            <a:endParaRPr b="0" lang="en-US" sz="3200" spc="-1" strike="noStrike">
              <a:latin typeface="Arial"/>
            </a:endParaRPr>
          </a:p>
        </p:txBody>
      </p:sp>
      <p:sp>
        <p:nvSpPr>
          <p:cNvPr id="309" name="PlaceHolder 1"/>
          <p:cNvSpPr>
            <a:spLocks noGrp="1"/>
          </p:cNvSpPr>
          <p:nvPr>
            <p:ph type="sldNum" idx="41"/>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18D9905F-6876-49D8-94CC-05B640F7025B}" type="slidenum">
              <a:rPr b="0" lang="en-US" sz="2400" spc="-1" strike="noStrike">
                <a:solidFill>
                  <a:srgbClr val="ffffff"/>
                </a:solidFill>
                <a:latin typeface="Calibri"/>
              </a:rPr>
              <a:t>29</a:t>
            </a:fld>
            <a:endParaRPr b="0" lang="en-US" sz="2400" spc="-1" strike="noStrike">
              <a:latin typeface="Times New Roman"/>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41" name="Picture 196" descr=""/>
          <p:cNvPicPr/>
          <p:nvPr/>
        </p:nvPicPr>
        <p:blipFill>
          <a:blip r:embed="rId1"/>
          <a:stretch/>
        </p:blipFill>
        <p:spPr>
          <a:xfrm>
            <a:off x="0" y="0"/>
            <a:ext cx="12188520" cy="6855840"/>
          </a:xfrm>
          <a:prstGeom prst="rect">
            <a:avLst/>
          </a:prstGeom>
          <a:ln w="0">
            <a:noFill/>
          </a:ln>
        </p:spPr>
      </p:pic>
      <p:sp>
        <p:nvSpPr>
          <p:cNvPr id="142" name="Rectangle 198"/>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3" name="Freeform: Shape 200"/>
          <p:cNvSpPr/>
          <p:nvPr/>
        </p:nvSpPr>
        <p:spPr>
          <a:xfrm flipH="1">
            <a:off x="0" y="0"/>
            <a:ext cx="4125600" cy="6857640"/>
          </a:xfrm>
          <a:custGeom>
            <a:avLst/>
            <a:gdLst/>
            <a:ahLst/>
            <a:rect l="l" t="t" r="r" b="b"/>
            <a:pathLst>
              <a:path w="4125976" h="6858002">
                <a:moveTo>
                  <a:pt x="4125976" y="0"/>
                </a:moveTo>
                <a:lnTo>
                  <a:pt x="1300393" y="0"/>
                </a:lnTo>
                <a:lnTo>
                  <a:pt x="1300393" y="2"/>
                </a:lnTo>
                <a:lnTo>
                  <a:pt x="1155520" y="2"/>
                </a:lnTo>
                <a:lnTo>
                  <a:pt x="1074856" y="88573"/>
                </a:lnTo>
                <a:cubicBezTo>
                  <a:pt x="422987" y="841260"/>
                  <a:pt x="0" y="2042663"/>
                  <a:pt x="0" y="3396600"/>
                </a:cubicBezTo>
                <a:cubicBezTo>
                  <a:pt x="0" y="4846647"/>
                  <a:pt x="488259" y="6121285"/>
                  <a:pt x="1222540" y="6858002"/>
                </a:cubicBezTo>
                <a:cubicBezTo>
                  <a:pt x="4125598" y="6858002"/>
                  <a:pt x="4125598" y="6858002"/>
                  <a:pt x="4125598" y="6858002"/>
                </a:cubicBezTo>
                <a:lnTo>
                  <a:pt x="4125976" y="6857600"/>
                </a:lnTo>
                <a:close/>
              </a:path>
            </a:pathLst>
          </a:custGeom>
          <a:blipFill rotWithShape="0">
            <a:blip r:embed="rId2"/>
            <a:srcRect/>
            <a:tile/>
          </a:blipFill>
          <a:ln>
            <a:noFill/>
          </a:ln>
        </p:spPr>
        <p:style>
          <a:lnRef idx="2">
            <a:schemeClr val="accent1">
              <a:shade val="50000"/>
            </a:schemeClr>
          </a:lnRef>
          <a:fillRef idx="1003">
            <a:schemeClr val="dk2"/>
          </a:fillRef>
          <a:effectRef idx="0">
            <a:schemeClr val="accent1"/>
          </a:effectRef>
          <a:fontRef idx="minor"/>
        </p:style>
      </p:sp>
      <p:sp>
        <p:nvSpPr>
          <p:cNvPr id="144" name="PlaceHolder 1"/>
          <p:cNvSpPr>
            <a:spLocks noGrp="1"/>
          </p:cNvSpPr>
          <p:nvPr>
            <p:ph type="title"/>
          </p:nvPr>
        </p:nvSpPr>
        <p:spPr>
          <a:xfrm>
            <a:off x="685800" y="643320"/>
            <a:ext cx="2590560" cy="4995000"/>
          </a:xfrm>
          <a:prstGeom prst="rect">
            <a:avLst/>
          </a:prstGeom>
          <a:noFill/>
          <a:ln w="0">
            <a:noFill/>
          </a:ln>
        </p:spPr>
        <p:txBody>
          <a:bodyPr anchor="ctr">
            <a:normAutofit/>
          </a:bodyPr>
          <a:p>
            <a:pPr>
              <a:lnSpc>
                <a:spcPct val="100000"/>
              </a:lnSpc>
              <a:buNone/>
            </a:pPr>
            <a:r>
              <a:rPr b="0" lang="en-US" sz="3600" spc="-1" strike="noStrike" cap="all">
                <a:solidFill>
                  <a:srgbClr val="ffffff"/>
                </a:solidFill>
                <a:latin typeface="Calibri Light"/>
              </a:rPr>
              <a:t>Table of The Content</a:t>
            </a:r>
            <a:endParaRPr b="0" lang="en-US" sz="3600" spc="-1" strike="noStrike">
              <a:solidFill>
                <a:srgbClr val="ffffff"/>
              </a:solidFill>
              <a:latin typeface="Calibri"/>
            </a:endParaRPr>
          </a:p>
        </p:txBody>
      </p:sp>
      <p:sp>
        <p:nvSpPr>
          <p:cNvPr id="145" name="PlaceHolder 2"/>
          <p:cNvSpPr>
            <a:spLocks noGrp="1"/>
          </p:cNvSpPr>
          <p:nvPr>
            <p:ph/>
          </p:nvPr>
        </p:nvSpPr>
        <p:spPr>
          <a:xfrm>
            <a:off x="5513040" y="1065240"/>
            <a:ext cx="5136120" cy="4656600"/>
          </a:xfrm>
          <a:prstGeom prst="rect">
            <a:avLst/>
          </a:prstGeom>
          <a:noFill/>
          <a:ln w="0">
            <a:noFill/>
          </a:ln>
        </p:spPr>
        <p:txBody>
          <a:bodyPr lIns="90000" rIns="90000" tIns="45000" bIns="45000" anchor="t">
            <a:noAutofit/>
          </a:bodyPr>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Introduction</a:t>
            </a:r>
            <a:endParaRPr b="0" lang="en-US" sz="2650" spc="-1" strike="noStrike">
              <a:solidFill>
                <a:srgbClr val="ffffff"/>
              </a:solidFill>
              <a:latin typeface="Calibri"/>
            </a:endParaRPr>
          </a:p>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Problem Statement</a:t>
            </a:r>
            <a:endParaRPr b="0" lang="en-US" sz="2650" spc="-1" strike="noStrike">
              <a:solidFill>
                <a:srgbClr val="ffffff"/>
              </a:solidFill>
              <a:latin typeface="Calibri"/>
            </a:endParaRPr>
          </a:p>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Related Work </a:t>
            </a:r>
            <a:endParaRPr b="0" lang="en-US" sz="2650" spc="-1" strike="noStrike">
              <a:solidFill>
                <a:srgbClr val="ffffff"/>
              </a:solidFill>
              <a:latin typeface="Calibri"/>
            </a:endParaRPr>
          </a:p>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Proposed Work I</a:t>
            </a:r>
            <a:endParaRPr b="0" lang="en-US" sz="2650" spc="-1" strike="noStrike">
              <a:solidFill>
                <a:srgbClr val="ffffff"/>
              </a:solidFill>
              <a:latin typeface="Calibri"/>
            </a:endParaRPr>
          </a:p>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Proposed Work II</a:t>
            </a:r>
            <a:endParaRPr b="0" lang="en-US" sz="2650" spc="-1" strike="noStrike">
              <a:solidFill>
                <a:srgbClr val="ffffff"/>
              </a:solidFill>
              <a:latin typeface="Calibri"/>
            </a:endParaRPr>
          </a:p>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Conclusion</a:t>
            </a:r>
            <a:endParaRPr b="0" lang="en-US" sz="2650" spc="-1" strike="noStrike">
              <a:solidFill>
                <a:srgbClr val="ffffff"/>
              </a:solidFill>
              <a:latin typeface="Calibri"/>
            </a:endParaRPr>
          </a:p>
          <a:p>
            <a:pPr marL="383040" indent="-383040">
              <a:lnSpc>
                <a:spcPct val="120000"/>
              </a:lnSpc>
              <a:spcBef>
                <a:spcPts val="1341"/>
              </a:spcBef>
              <a:spcAft>
                <a:spcPts val="1341"/>
              </a:spcAft>
              <a:buNone/>
              <a:tabLst>
                <a:tab algn="l" pos="0"/>
              </a:tabLst>
            </a:pPr>
            <a:endParaRPr b="0" lang="en-US" sz="2680" spc="-1" strike="noStrike">
              <a:solidFill>
                <a:srgbClr val="ffffff"/>
              </a:solidFill>
              <a:latin typeface="Calibri"/>
            </a:endParaRPr>
          </a:p>
          <a:p>
            <a:pPr marL="383040" indent="-383040">
              <a:lnSpc>
                <a:spcPct val="120000"/>
              </a:lnSpc>
              <a:spcBef>
                <a:spcPts val="1341"/>
              </a:spcBef>
              <a:spcAft>
                <a:spcPts val="1341"/>
              </a:spcAft>
              <a:buNone/>
              <a:tabLst>
                <a:tab algn="l" pos="0"/>
              </a:tabLst>
            </a:pPr>
            <a:endParaRPr b="0" lang="en-US" sz="2680" spc="-1" strike="noStrike">
              <a:solidFill>
                <a:srgbClr val="ffffff"/>
              </a:solidFill>
              <a:latin typeface="Calibri"/>
            </a:endParaRPr>
          </a:p>
          <a:p>
            <a:pPr marL="285840" indent="-285840">
              <a:lnSpc>
                <a:spcPct val="120000"/>
              </a:lnSpc>
              <a:spcBef>
                <a:spcPts val="1001"/>
              </a:spcBef>
              <a:spcAft>
                <a:spcPts val="1001"/>
              </a:spcAft>
              <a:buNone/>
              <a:tabLst>
                <a:tab algn="l" pos="0"/>
              </a:tabLst>
            </a:pPr>
            <a:endParaRPr b="0" lang="en-US" sz="2000" spc="-1" strike="noStrike">
              <a:solidFill>
                <a:srgbClr val="ffffff"/>
              </a:solidFill>
              <a:latin typeface="Calibri"/>
            </a:endParaRPr>
          </a:p>
        </p:txBody>
      </p:sp>
      <p:sp>
        <p:nvSpPr>
          <p:cNvPr id="146" name="Arrow: Right 3"/>
          <p:cNvSpPr/>
          <p:nvPr/>
        </p:nvSpPr>
        <p:spPr>
          <a:xfrm rot="10800000">
            <a:off x="8076960" y="955800"/>
            <a:ext cx="1408680" cy="765360"/>
          </a:xfrm>
          <a:prstGeom prst="rightArrow">
            <a:avLst>
              <a:gd name="adj1" fmla="val 50000"/>
              <a:gd name="adj2" fmla="val 50000"/>
            </a:avLst>
          </a:prstGeom>
          <a:solidFill>
            <a:srgbClr val="4472c4"/>
          </a:solidFill>
          <a:ln cap="rnd">
            <a:solidFill>
              <a:srgbClr val="325490"/>
            </a:solidFill>
            <a:round/>
          </a:ln>
        </p:spPr>
        <p:style>
          <a:lnRef idx="2">
            <a:schemeClr val="accent1">
              <a:shade val="50000"/>
            </a:schemeClr>
          </a:lnRef>
          <a:fillRef idx="1">
            <a:schemeClr val="accent1"/>
          </a:fillRef>
          <a:effectRef idx="0">
            <a:schemeClr val="accent1"/>
          </a:effectRef>
          <a:fontRef idx="minor"/>
        </p:style>
      </p:sp>
      <p:sp>
        <p:nvSpPr>
          <p:cNvPr id="147" name="PlaceHolder 3"/>
          <p:cNvSpPr>
            <a:spLocks noGrp="1"/>
          </p:cNvSpPr>
          <p:nvPr>
            <p:ph type="sldNum" idx="15"/>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000000"/>
                </a:solidFill>
                <a:latin typeface="Calibri"/>
              </a:defRPr>
            </a:lvl1pPr>
          </a:lstStyle>
          <a:p>
            <a:pPr algn="r">
              <a:lnSpc>
                <a:spcPct val="100000"/>
              </a:lnSpc>
              <a:buNone/>
            </a:pPr>
            <a:fld id="{E5C56F06-28A0-4A71-BC91-BBBED8B0114C}" type="slidenum">
              <a:rPr b="0" lang="en-US" sz="2400" spc="-1" strike="noStrike">
                <a:solidFill>
                  <a:srgbClr val="000000"/>
                </a:solidFill>
                <a:latin typeface="Calibri"/>
              </a:rPr>
              <a:t>3</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0">
                                  <p:stCondLst>
                                    <p:cond delay="0"/>
                                  </p:stCondLst>
                                  <p:childTnLst>
                                    <p:set>
                                      <p:cBhvr>
                                        <p:cTn id="6" dur="1" fill="hold">
                                          <p:stCondLst>
                                            <p:cond delay="0"/>
                                          </p:stCondLst>
                                        </p:cTn>
                                        <p:tgtEl>
                                          <p:spTgt spid="146"/>
                                        </p:tgtEl>
                                        <p:attrNameLst>
                                          <p:attrName>style.visibility</p:attrName>
                                        </p:attrNameLst>
                                      </p:cBhvr>
                                      <p:to>
                                        <p:strVal val="visible"/>
                                      </p:to>
                                    </p:set>
                                    <p:animEffect filter="fade" transition="in">
                                      <p:cBhvr additive="repl">
                                        <p:cTn id="7" dur="500"/>
                                        <p:tgtEl>
                                          <p:spTgt spid="1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10" name="Diagram 3"/>
          <p:cNvGrpSpPr/>
          <p:nvPr/>
        </p:nvGrpSpPr>
        <p:grpSpPr>
          <a:xfrm>
            <a:off x="1325160" y="2594520"/>
            <a:ext cx="9646200" cy="2971440"/>
            <a:chOff x="1325160" y="2594520"/>
            <a:chExt cx="9646200" cy="2971440"/>
          </a:xfrm>
        </p:grpSpPr>
        <p:sp>
          <p:nvSpPr>
            <p:cNvPr id="311" name="Rectangle 318"/>
            <p:cNvSpPr/>
            <p:nvPr/>
          </p:nvSpPr>
          <p:spPr>
            <a:xfrm>
              <a:off x="1802160" y="2594520"/>
              <a:ext cx="9169200" cy="2971440"/>
            </a:xfrm>
            <a:prstGeom prst="rect">
              <a:avLst/>
            </a:prstGeom>
            <a:noFill/>
            <a:ln w="0">
              <a:noFill/>
            </a:ln>
          </p:spPr>
          <p:style>
            <a:lnRef idx="0"/>
            <a:fillRef idx="0"/>
            <a:effectRef idx="0"/>
            <a:fontRef idx="minor"/>
          </p:style>
        </p:sp>
        <p:sp>
          <p:nvSpPr>
            <p:cNvPr id="312" name="Arrow: Right 319"/>
            <p:cNvSpPr/>
            <p:nvPr/>
          </p:nvSpPr>
          <p:spPr>
            <a:xfrm>
              <a:off x="2703960" y="2694240"/>
              <a:ext cx="3578040" cy="2772000"/>
            </a:xfrm>
            <a:prstGeom prst="rightArrow">
              <a:avLst>
                <a:gd name="adj1" fmla="val 70000"/>
                <a:gd name="adj2" fmla="val 50000"/>
              </a:avLst>
            </a:prstGeom>
            <a:solidFill>
              <a:schemeClr val="accent1">
                <a:alpha val="90000"/>
                <a:tint val="40000"/>
                <a:hueOff val="0"/>
                <a:satOff val="0"/>
                <a:lumOff val="0"/>
                <a:alphaOff val="0"/>
              </a:schemeClr>
            </a:solidFill>
            <a:ln cap="rnd">
              <a:solidFill>
                <a:srgbClr val="cfd5e9">
                  <a:alpha val="90000"/>
                </a:srgbClr>
              </a:solidFill>
              <a:round/>
            </a:ln>
          </p:spPr>
          <p:style>
            <a:lnRef idx="2"/>
            <a:fillRef idx="0"/>
            <a:effectRef idx="0"/>
            <a:fontRef idx="minor"/>
          </p:style>
          <p:txBody>
            <a:bodyPr numCol="1" spcCol="1440" lIns="60840" rIns="30600" tIns="15120" bIns="15120" anchor="ctr">
              <a:noAutofit/>
            </a:bodyPr>
            <a:p>
              <a:pPr algn="ctr">
                <a:lnSpc>
                  <a:spcPct val="90000"/>
                </a:lnSpc>
                <a:spcAft>
                  <a:spcPts val="839"/>
                </a:spcAft>
                <a:buNone/>
                <a:tabLst>
                  <a:tab algn="l" pos="0"/>
                </a:tabLst>
              </a:pPr>
              <a:r>
                <a:rPr b="0" lang="en-US" sz="2200" spc="-1" strike="noStrike">
                  <a:solidFill>
                    <a:srgbClr val="000000"/>
                  </a:solidFill>
                  <a:latin typeface="Gill Sans MT"/>
                </a:rPr>
                <a:t>	</a:t>
              </a:r>
              <a:r>
                <a:rPr b="0" lang="en-US" sz="2200" spc="-1" strike="noStrike">
                  <a:solidFill>
                    <a:srgbClr val="000000"/>
                  </a:solidFill>
                  <a:latin typeface="Gill Sans MT"/>
                </a:rPr>
                <a:t>Resizing </a:t>
              </a:r>
              <a:endParaRPr b="0" lang="en-US" sz="2200" spc="-1" strike="noStrike">
                <a:latin typeface="Arial"/>
              </a:endParaRPr>
            </a:p>
            <a:p>
              <a:pPr algn="ctr">
                <a:lnSpc>
                  <a:spcPct val="90000"/>
                </a:lnSpc>
                <a:spcAft>
                  <a:spcPts val="839"/>
                </a:spcAft>
                <a:buNone/>
                <a:tabLst>
                  <a:tab algn="l" pos="0"/>
                </a:tabLst>
              </a:pPr>
              <a:r>
                <a:rPr b="0" lang="en-US" sz="2200" spc="-1" strike="noStrike">
                  <a:solidFill>
                    <a:srgbClr val="000000"/>
                  </a:solidFill>
                  <a:latin typeface="Gill Sans MT"/>
                </a:rPr>
                <a:t>	</a:t>
              </a:r>
              <a:r>
                <a:rPr b="0" lang="en-US" sz="2200" spc="-1" strike="noStrike">
                  <a:solidFill>
                    <a:srgbClr val="000000"/>
                  </a:solidFill>
                  <a:latin typeface="Gill Sans MT"/>
                </a:rPr>
                <a:t>to shape of </a:t>
              </a:r>
              <a:r>
                <a:rPr b="0" lang="en-US" sz="2200" spc="-1" strike="noStrike">
                  <a:solidFill>
                    <a:srgbClr val="000000"/>
                  </a:solidFill>
                  <a:latin typeface="Gill Sans MT"/>
                </a:rPr>
                <a:t>	</a:t>
              </a:r>
              <a:r>
                <a:rPr b="0" lang="en-US" sz="2200" spc="-1" strike="noStrike">
                  <a:solidFill>
                    <a:srgbClr val="000000"/>
                  </a:solidFill>
                  <a:latin typeface="Gill Sans MT"/>
                </a:rPr>
                <a:t>(200,200)</a:t>
              </a:r>
              <a:endParaRPr b="0" lang="en-US" sz="2200" spc="-1" strike="noStrike">
                <a:latin typeface="Arial"/>
              </a:endParaRPr>
            </a:p>
          </p:txBody>
        </p:sp>
        <p:sp>
          <p:nvSpPr>
            <p:cNvPr id="313" name="Oval 320"/>
            <p:cNvSpPr/>
            <p:nvPr/>
          </p:nvSpPr>
          <p:spPr>
            <a:xfrm>
              <a:off x="1325160" y="3287520"/>
              <a:ext cx="1788480" cy="1585080"/>
            </a:xfrm>
            <a:prstGeom prst="ellipse">
              <a:avLst/>
            </a:prstGeom>
            <a:solidFill>
              <a:schemeClr val="accent1">
                <a:hueOff val="0"/>
                <a:satOff val="0"/>
                <a:lumOff val="0"/>
                <a:alphaOff val="0"/>
              </a:schemeClr>
            </a:solidFill>
            <a:ln cap="rnd">
              <a:solidFill>
                <a:srgbClr val="ffffff"/>
              </a:solidFill>
              <a:round/>
            </a:ln>
          </p:spPr>
          <p:style>
            <a:lnRef idx="2"/>
            <a:fillRef idx="0"/>
            <a:effectRef idx="0"/>
            <a:fontRef idx="minor"/>
          </p:style>
          <p:txBody>
            <a:bodyPr numCol="1" spcCol="1440" lIns="17280" rIns="17280" tIns="249480" bIns="249480" anchor="ctr">
              <a:noAutofit/>
            </a:bodyPr>
            <a:p>
              <a:pPr algn="ctr">
                <a:lnSpc>
                  <a:spcPct val="90000"/>
                </a:lnSpc>
                <a:spcAft>
                  <a:spcPts val="944"/>
                </a:spcAft>
                <a:buNone/>
                <a:tabLst>
                  <a:tab algn="l" pos="0"/>
                </a:tabLst>
              </a:pPr>
              <a:r>
                <a:rPr b="0" lang="en-US" sz="2700" spc="-1" strike="noStrike">
                  <a:solidFill>
                    <a:srgbClr val="ffffff"/>
                  </a:solidFill>
                  <a:latin typeface="Gill Sans MT"/>
                </a:rPr>
                <a:t>CXR Image</a:t>
              </a:r>
              <a:endParaRPr b="0" lang="en-US" sz="2700" spc="-1" strike="noStrike">
                <a:latin typeface="Arial"/>
              </a:endParaRPr>
            </a:p>
          </p:txBody>
        </p:sp>
        <p:sp>
          <p:nvSpPr>
            <p:cNvPr id="314" name="Arrow: Right 321"/>
            <p:cNvSpPr/>
            <p:nvPr/>
          </p:nvSpPr>
          <p:spPr>
            <a:xfrm>
              <a:off x="7393320" y="2694240"/>
              <a:ext cx="3578040" cy="2772000"/>
            </a:xfrm>
            <a:prstGeom prst="rightArrow">
              <a:avLst>
                <a:gd name="adj1" fmla="val 70000"/>
                <a:gd name="adj2" fmla="val 50000"/>
              </a:avLst>
            </a:prstGeom>
            <a:solidFill>
              <a:schemeClr val="accent1">
                <a:alpha val="90000"/>
                <a:tint val="40000"/>
                <a:hueOff val="0"/>
                <a:satOff val="0"/>
                <a:lumOff val="0"/>
                <a:alphaOff val="0"/>
              </a:schemeClr>
            </a:solidFill>
            <a:ln cap="rnd">
              <a:solidFill>
                <a:srgbClr val="cfd5e9">
                  <a:alpha val="90000"/>
                </a:srgbClr>
              </a:solidFill>
              <a:round/>
            </a:ln>
          </p:spPr>
          <p:style>
            <a:lnRef idx="2"/>
            <a:fillRef idx="0"/>
            <a:effectRef idx="0"/>
            <a:fontRef idx="minor"/>
          </p:style>
          <p:txBody>
            <a:bodyPr numCol="1" spcCol="1440" lIns="48240" rIns="24120" tIns="12240" bIns="12240" anchor="ctr">
              <a:noAutofit/>
            </a:bodyPr>
            <a:p>
              <a:pPr algn="ctr">
                <a:lnSpc>
                  <a:spcPct val="90000"/>
                </a:lnSpc>
                <a:spcAft>
                  <a:spcPts val="666"/>
                </a:spcAft>
                <a:buNone/>
                <a:tabLst>
                  <a:tab algn="l" pos="0"/>
                </a:tabLst>
              </a:pPr>
              <a:r>
                <a:rPr b="0" lang="en-US" sz="2000" spc="-1" strike="noStrike">
                  <a:solidFill>
                    <a:srgbClr val="000000"/>
                  </a:solidFill>
                  <a:latin typeface="Gill Sans MT"/>
                </a:rPr>
                <a:t>Normalization using </a:t>
              </a:r>
              <a:r>
                <a:rPr b="0" lang="en-US" sz="2000" spc="-1" strike="noStrike">
                  <a:solidFill>
                    <a:srgbClr val="000000"/>
                  </a:solidFill>
                  <a:latin typeface="Gill Sans MT"/>
                </a:rPr>
                <a:t>	</a:t>
              </a:r>
              <a:r>
                <a:rPr b="0" lang="en-US" sz="2000" spc="-1" strike="noStrike">
                  <a:solidFill>
                    <a:srgbClr val="000000"/>
                  </a:solidFill>
                  <a:latin typeface="Gill Sans MT"/>
                </a:rPr>
                <a:t>	</a:t>
              </a:r>
              <a:r>
                <a:rPr b="0" lang="en-US" sz="2000" spc="-1" strike="noStrike">
                  <a:solidFill>
                    <a:srgbClr val="000000"/>
                  </a:solidFill>
                  <a:latin typeface="Gill Sans MT"/>
                </a:rPr>
                <a:t>learnable parameter  </a:t>
              </a:r>
              <a:endParaRPr b="0" lang="en-US" sz="2000" spc="-1" strike="noStrike">
                <a:latin typeface="Arial"/>
              </a:endParaRPr>
            </a:p>
          </p:txBody>
        </p:sp>
        <p:sp>
          <p:nvSpPr>
            <p:cNvPr id="315" name="Oval 322"/>
            <p:cNvSpPr/>
            <p:nvPr/>
          </p:nvSpPr>
          <p:spPr>
            <a:xfrm>
              <a:off x="5774040" y="3287520"/>
              <a:ext cx="1788480" cy="1585080"/>
            </a:xfrm>
            <a:prstGeom prst="ellipse">
              <a:avLst/>
            </a:prstGeom>
            <a:solidFill>
              <a:schemeClr val="accent1">
                <a:hueOff val="0"/>
                <a:satOff val="0"/>
                <a:lumOff val="0"/>
                <a:alphaOff val="0"/>
              </a:schemeClr>
            </a:solidFill>
            <a:ln cap="rnd">
              <a:solidFill>
                <a:srgbClr val="ffffff"/>
              </a:solidFill>
              <a:round/>
            </a:ln>
          </p:spPr>
          <p:style>
            <a:lnRef idx="2"/>
            <a:fillRef idx="0"/>
            <a:effectRef idx="0"/>
            <a:fontRef idx="minor"/>
          </p:style>
          <p:txBody>
            <a:bodyPr numCol="1" spcCol="1440" lIns="17280" rIns="17280" tIns="249480" bIns="249480" anchor="ctr">
              <a:noAutofit/>
            </a:bodyPr>
            <a:p>
              <a:pPr algn="ctr">
                <a:lnSpc>
                  <a:spcPct val="90000"/>
                </a:lnSpc>
                <a:spcAft>
                  <a:spcPts val="944"/>
                </a:spcAft>
                <a:buNone/>
                <a:tabLst>
                  <a:tab algn="l" pos="0"/>
                </a:tabLst>
              </a:pPr>
              <a:r>
                <a:rPr b="0" lang="en-US" sz="2700" spc="-1" strike="noStrike">
                  <a:solidFill>
                    <a:srgbClr val="ffffff"/>
                  </a:solidFill>
                  <a:latin typeface="Gill Sans MT"/>
                </a:rPr>
                <a:t>Resized Image</a:t>
              </a:r>
              <a:endParaRPr b="0" lang="en-US" sz="2700" spc="-1" strike="noStrike">
                <a:latin typeface="Arial"/>
              </a:endParaRPr>
            </a:p>
          </p:txBody>
        </p:sp>
      </p:grpSp>
      <p:sp>
        <p:nvSpPr>
          <p:cNvPr id="316" name="TextBox 22"/>
          <p:cNvSpPr/>
          <p:nvPr/>
        </p:nvSpPr>
        <p:spPr>
          <a:xfrm>
            <a:off x="1451160" y="1260720"/>
            <a:ext cx="459576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800" spc="-1" strike="noStrike">
                <a:solidFill>
                  <a:srgbClr val="ffffff"/>
                </a:solidFill>
                <a:latin typeface="Gill Sans MT"/>
              </a:rPr>
              <a:t>Methodology (preprocesing) </a:t>
            </a:r>
            <a:endParaRPr b="0" lang="en-US" sz="2800" spc="-1" strike="noStrike">
              <a:latin typeface="Arial"/>
            </a:endParaRPr>
          </a:p>
        </p:txBody>
      </p:sp>
      <p:sp>
        <p:nvSpPr>
          <p:cNvPr id="317" name="PlaceHolder 1"/>
          <p:cNvSpPr/>
          <p:nvPr/>
        </p:nvSpPr>
        <p:spPr>
          <a:xfrm>
            <a:off x="1451160" y="688680"/>
            <a:ext cx="3074400" cy="712440"/>
          </a:xfrm>
          <a:prstGeom prst="rect">
            <a:avLst/>
          </a:prstGeom>
          <a:noFill/>
          <a:ln w="0">
            <a:noFill/>
          </a:ln>
        </p:spPr>
        <p:style>
          <a:lnRef idx="0"/>
          <a:fillRef idx="0"/>
          <a:effectRef idx="0"/>
          <a:fontRef idx="minor"/>
        </p:style>
        <p:txBody>
          <a:bodyPr anchor="t">
            <a:normAutofit/>
          </a:bodyPr>
          <a:p>
            <a:pPr>
              <a:lnSpc>
                <a:spcPct val="90000"/>
              </a:lnSpc>
              <a:buNone/>
            </a:pPr>
            <a:r>
              <a:rPr b="1" lang="en-US" sz="3200" spc="-1" strike="noStrike" cap="all">
                <a:solidFill>
                  <a:srgbClr val="ffffff"/>
                </a:solidFill>
                <a:latin typeface="Gill Sans MT"/>
              </a:rPr>
              <a:t>Proposal I</a:t>
            </a:r>
            <a:endParaRPr b="0" lang="en-US" sz="3200" spc="-1" strike="noStrike">
              <a:latin typeface="Arial"/>
            </a:endParaRPr>
          </a:p>
        </p:txBody>
      </p:sp>
      <p:sp>
        <p:nvSpPr>
          <p:cNvPr id="318" name="PlaceHolder 1"/>
          <p:cNvSpPr>
            <a:spLocks noGrp="1"/>
          </p:cNvSpPr>
          <p:nvPr>
            <p:ph type="sldNum" idx="42"/>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3DD13953-6E04-4D53-9C9F-2D942DCCFD11}" type="slidenum">
              <a:rPr b="0" lang="en-US" sz="2400" spc="-1" strike="noStrike">
                <a:solidFill>
                  <a:srgbClr val="ffffff"/>
                </a:solidFill>
                <a:latin typeface="Calibri"/>
              </a:rPr>
              <a:t>30</a:t>
            </a:fld>
            <a:endParaRPr b="0" lang="en-US" sz="2400" spc="-1" strike="noStrike">
              <a:latin typeface="Times New Roman"/>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Cube 7"/>
          <p:cNvSpPr/>
          <p:nvPr/>
        </p:nvSpPr>
        <p:spPr>
          <a:xfrm>
            <a:off x="951120" y="2969280"/>
            <a:ext cx="1308240" cy="1304280"/>
          </a:xfrm>
          <a:prstGeom prst="cube">
            <a:avLst>
              <a:gd name="adj" fmla="val 6849"/>
            </a:avLst>
          </a:prstGeom>
          <a:solidFill>
            <a:schemeClr val="accent1">
              <a:lumMod val="20000"/>
              <a:lumOff val="80000"/>
            </a:schemeClr>
          </a:solidFill>
          <a:ln cap="rnd">
            <a:solidFill>
              <a:srgbClr val="325490"/>
            </a:solidFill>
            <a:round/>
          </a:ln>
        </p:spPr>
        <p:style>
          <a:lnRef idx="2">
            <a:schemeClr val="accent1">
              <a:shade val="50000"/>
            </a:schemeClr>
          </a:lnRef>
          <a:fillRef idx="1">
            <a:schemeClr val="accent1"/>
          </a:fillRef>
          <a:effectRef idx="0">
            <a:schemeClr val="accent1"/>
          </a:effectRef>
          <a:fontRef idx="minor"/>
        </p:style>
      </p:sp>
      <p:sp>
        <p:nvSpPr>
          <p:cNvPr id="320" name="Cube 8"/>
          <p:cNvSpPr/>
          <p:nvPr/>
        </p:nvSpPr>
        <p:spPr>
          <a:xfrm>
            <a:off x="796680" y="3121920"/>
            <a:ext cx="1308240" cy="1304280"/>
          </a:xfrm>
          <a:prstGeom prst="cube">
            <a:avLst>
              <a:gd name="adj" fmla="val 4971"/>
            </a:avLst>
          </a:prstGeom>
          <a:solidFill>
            <a:srgbClr val="4472c4"/>
          </a:solidFill>
          <a:ln cap="rnd">
            <a:solidFill>
              <a:srgbClr val="325490"/>
            </a:solidFill>
            <a:round/>
          </a:ln>
        </p:spPr>
        <p:style>
          <a:lnRef idx="2">
            <a:schemeClr val="accent1">
              <a:shade val="50000"/>
            </a:schemeClr>
          </a:lnRef>
          <a:fillRef idx="1">
            <a:schemeClr val="accent1"/>
          </a:fillRef>
          <a:effectRef idx="0">
            <a:schemeClr val="accent1"/>
          </a:effectRef>
          <a:fontRef idx="minor"/>
        </p:style>
      </p:sp>
      <p:sp>
        <p:nvSpPr>
          <p:cNvPr id="321" name="Cube 9"/>
          <p:cNvSpPr/>
          <p:nvPr/>
        </p:nvSpPr>
        <p:spPr>
          <a:xfrm>
            <a:off x="662760" y="3295800"/>
            <a:ext cx="1308240" cy="1304280"/>
          </a:xfrm>
          <a:prstGeom prst="cube">
            <a:avLst>
              <a:gd name="adj" fmla="val 6849"/>
            </a:avLst>
          </a:prstGeom>
          <a:solidFill>
            <a:schemeClr val="accent1">
              <a:lumMod val="40000"/>
              <a:lumOff val="60000"/>
            </a:schemeClr>
          </a:solidFill>
          <a:ln cap="rnd">
            <a:solidFill>
              <a:srgbClr val="325490"/>
            </a:solidFill>
            <a:round/>
          </a:ln>
        </p:spPr>
        <p:style>
          <a:lnRef idx="2">
            <a:schemeClr val="accent1">
              <a:shade val="50000"/>
            </a:schemeClr>
          </a:lnRef>
          <a:fillRef idx="1">
            <a:schemeClr val="accent1"/>
          </a:fillRef>
          <a:effectRef idx="0">
            <a:schemeClr val="accent1"/>
          </a:effectRef>
          <a:fontRef idx="minor"/>
        </p:style>
      </p:sp>
      <p:sp>
        <p:nvSpPr>
          <p:cNvPr id="322" name="TextBox 27"/>
          <p:cNvSpPr/>
          <p:nvPr/>
        </p:nvSpPr>
        <p:spPr>
          <a:xfrm>
            <a:off x="2566440" y="3295800"/>
            <a:ext cx="437400" cy="820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4800" spc="-1" strike="noStrike">
                <a:solidFill>
                  <a:srgbClr val="ffffff"/>
                </a:solidFill>
                <a:latin typeface="Gill Sans MT"/>
              </a:rPr>
              <a:t>*</a:t>
            </a:r>
            <a:endParaRPr b="0" lang="en-US" sz="4800" spc="-1" strike="noStrike">
              <a:latin typeface="Arial"/>
            </a:endParaRPr>
          </a:p>
        </p:txBody>
      </p:sp>
      <p:sp>
        <p:nvSpPr>
          <p:cNvPr id="323" name="Rectangle 11"/>
          <p:cNvSpPr/>
          <p:nvPr/>
        </p:nvSpPr>
        <p:spPr>
          <a:xfrm>
            <a:off x="3295800" y="3219480"/>
            <a:ext cx="915120" cy="906480"/>
          </a:xfrm>
          <a:prstGeom prst="rect">
            <a:avLst/>
          </a:prstGeom>
          <a:solidFill>
            <a:srgbClr val="a5a5a5"/>
          </a:solidFill>
          <a:ln cap="rnd">
            <a:solidFill>
              <a:srgbClr val="7a7a7a"/>
            </a:solidFill>
            <a:round/>
          </a:ln>
        </p:spPr>
        <p:style>
          <a:lnRef idx="2">
            <a:schemeClr val="accent3">
              <a:shade val="50000"/>
            </a:schemeClr>
          </a:lnRef>
          <a:fillRef idx="1">
            <a:schemeClr val="accent3"/>
          </a:fillRef>
          <a:effectRef idx="0">
            <a:schemeClr val="accent3"/>
          </a:effectRef>
          <a:fontRef idx="minor"/>
        </p:style>
      </p:sp>
      <p:sp>
        <p:nvSpPr>
          <p:cNvPr id="324" name="Arrow: Right 1"/>
          <p:cNvSpPr/>
          <p:nvPr/>
        </p:nvSpPr>
        <p:spPr>
          <a:xfrm>
            <a:off x="4656600" y="3295800"/>
            <a:ext cx="589680" cy="497520"/>
          </a:xfrm>
          <a:prstGeom prst="rightArrow">
            <a:avLst>
              <a:gd name="adj1" fmla="val 50000"/>
              <a:gd name="adj2" fmla="val 50000"/>
            </a:avLst>
          </a:prstGeom>
          <a:solidFill>
            <a:srgbClr val="4472c4"/>
          </a:solidFill>
          <a:ln cap="rnd">
            <a:solidFill>
              <a:srgbClr val="325490"/>
            </a:solidFill>
            <a:round/>
          </a:ln>
        </p:spPr>
        <p:style>
          <a:lnRef idx="2">
            <a:schemeClr val="accent1">
              <a:shade val="50000"/>
            </a:schemeClr>
          </a:lnRef>
          <a:fillRef idx="1">
            <a:schemeClr val="accent1"/>
          </a:fillRef>
          <a:effectRef idx="0">
            <a:schemeClr val="accent1"/>
          </a:effectRef>
          <a:fontRef idx="minor"/>
        </p:style>
      </p:sp>
      <p:sp>
        <p:nvSpPr>
          <p:cNvPr id="325" name="Cube 10"/>
          <p:cNvSpPr/>
          <p:nvPr/>
        </p:nvSpPr>
        <p:spPr>
          <a:xfrm>
            <a:off x="5692680" y="2969280"/>
            <a:ext cx="1152720" cy="1304280"/>
          </a:xfrm>
          <a:prstGeom prst="cube">
            <a:avLst>
              <a:gd name="adj" fmla="val 17807"/>
            </a:avLst>
          </a:prstGeom>
          <a:solidFill>
            <a:schemeClr val="accent2">
              <a:lumMod val="60000"/>
              <a:lumOff val="40000"/>
            </a:schemeClr>
          </a:solidFill>
          <a:ln cap="rnd">
            <a:solidFill>
              <a:srgbClr val="325490"/>
            </a:solidFill>
            <a:round/>
          </a:ln>
        </p:spPr>
        <p:style>
          <a:lnRef idx="2">
            <a:schemeClr val="accent1">
              <a:shade val="50000"/>
            </a:schemeClr>
          </a:lnRef>
          <a:fillRef idx="1">
            <a:schemeClr val="accent1"/>
          </a:fillRef>
          <a:effectRef idx="0">
            <a:schemeClr val="accent1"/>
          </a:effectRef>
          <a:fontRef idx="minor"/>
        </p:style>
      </p:sp>
      <p:sp>
        <p:nvSpPr>
          <p:cNvPr id="326" name="TextBox 28"/>
          <p:cNvSpPr/>
          <p:nvPr/>
        </p:nvSpPr>
        <p:spPr>
          <a:xfrm>
            <a:off x="6957360" y="3200400"/>
            <a:ext cx="437400" cy="820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4800" spc="-1" strike="noStrike">
                <a:solidFill>
                  <a:srgbClr val="ffffff"/>
                </a:solidFill>
                <a:latin typeface="Gill Sans MT"/>
              </a:rPr>
              <a:t>*</a:t>
            </a:r>
            <a:endParaRPr b="0" lang="en-US" sz="4800" spc="-1" strike="noStrike">
              <a:latin typeface="Arial"/>
            </a:endParaRPr>
          </a:p>
        </p:txBody>
      </p:sp>
      <p:sp>
        <p:nvSpPr>
          <p:cNvPr id="327" name="Cube 11"/>
          <p:cNvSpPr/>
          <p:nvPr/>
        </p:nvSpPr>
        <p:spPr>
          <a:xfrm>
            <a:off x="7395480" y="3256920"/>
            <a:ext cx="804240" cy="831600"/>
          </a:xfrm>
          <a:prstGeom prst="cube">
            <a:avLst>
              <a:gd name="adj" fmla="val 80648"/>
            </a:avLst>
          </a:prstGeom>
          <a:solidFill>
            <a:schemeClr val="accent6">
              <a:lumMod val="40000"/>
              <a:lumOff val="60000"/>
            </a:schemeClr>
          </a:solidFill>
          <a:ln cap="rnd">
            <a:solidFill>
              <a:srgbClr val="325490"/>
            </a:solidFill>
            <a:round/>
          </a:ln>
        </p:spPr>
        <p:style>
          <a:lnRef idx="2">
            <a:schemeClr val="accent1">
              <a:shade val="50000"/>
            </a:schemeClr>
          </a:lnRef>
          <a:fillRef idx="1">
            <a:schemeClr val="accent1"/>
          </a:fillRef>
          <a:effectRef idx="0">
            <a:schemeClr val="accent1"/>
          </a:effectRef>
          <a:fontRef idx="minor"/>
        </p:style>
      </p:sp>
      <p:sp>
        <p:nvSpPr>
          <p:cNvPr id="328" name="Arrow: Right 2"/>
          <p:cNvSpPr/>
          <p:nvPr/>
        </p:nvSpPr>
        <p:spPr>
          <a:xfrm>
            <a:off x="8580600" y="3366720"/>
            <a:ext cx="589680" cy="497520"/>
          </a:xfrm>
          <a:prstGeom prst="rightArrow">
            <a:avLst>
              <a:gd name="adj1" fmla="val 50000"/>
              <a:gd name="adj2" fmla="val 50000"/>
            </a:avLst>
          </a:prstGeom>
          <a:solidFill>
            <a:srgbClr val="4472c4"/>
          </a:solidFill>
          <a:ln cap="rnd">
            <a:solidFill>
              <a:srgbClr val="325490"/>
            </a:solidFill>
            <a:round/>
          </a:ln>
        </p:spPr>
        <p:style>
          <a:lnRef idx="2">
            <a:schemeClr val="accent1">
              <a:shade val="50000"/>
            </a:schemeClr>
          </a:lnRef>
          <a:fillRef idx="1">
            <a:schemeClr val="accent1"/>
          </a:fillRef>
          <a:effectRef idx="0">
            <a:schemeClr val="accent1"/>
          </a:effectRef>
          <a:fontRef idx="minor"/>
        </p:style>
      </p:sp>
      <p:sp>
        <p:nvSpPr>
          <p:cNvPr id="329" name="Cube 12"/>
          <p:cNvSpPr/>
          <p:nvPr/>
        </p:nvSpPr>
        <p:spPr>
          <a:xfrm>
            <a:off x="9625680" y="3000960"/>
            <a:ext cx="1575720" cy="1416240"/>
          </a:xfrm>
          <a:prstGeom prst="cube">
            <a:avLst>
              <a:gd name="adj" fmla="val 44025"/>
            </a:avLst>
          </a:prstGeom>
          <a:solidFill>
            <a:schemeClr val="accent6">
              <a:lumMod val="60000"/>
              <a:lumOff val="40000"/>
            </a:schemeClr>
          </a:solidFill>
          <a:ln cap="rnd">
            <a:solidFill>
              <a:srgbClr val="325490"/>
            </a:solidFill>
            <a:round/>
          </a:ln>
        </p:spPr>
        <p:style>
          <a:lnRef idx="2">
            <a:schemeClr val="accent1">
              <a:shade val="50000"/>
            </a:schemeClr>
          </a:lnRef>
          <a:fillRef idx="1">
            <a:schemeClr val="accent1"/>
          </a:fillRef>
          <a:effectRef idx="0">
            <a:schemeClr val="accent1"/>
          </a:effectRef>
          <a:fontRef idx="minor"/>
        </p:style>
      </p:sp>
      <p:sp>
        <p:nvSpPr>
          <p:cNvPr id="330" name="Content Placeholder 12"/>
          <p:cNvSpPr/>
          <p:nvPr/>
        </p:nvSpPr>
        <p:spPr>
          <a:xfrm>
            <a:off x="3757680" y="5618520"/>
            <a:ext cx="3843360" cy="497520"/>
          </a:xfrm>
          <a:prstGeom prst="rect">
            <a:avLst/>
          </a:prstGeom>
          <a:gradFill rotWithShape="0">
            <a:gsLst>
              <a:gs pos="0">
                <a:srgbClr val="fff2e1"/>
              </a:gs>
              <a:gs pos="100000">
                <a:srgbClr val="ffd084">
                  <a:alpha val="92156"/>
                </a:srgbClr>
              </a:gs>
            </a:gsLst>
            <a:lin ang="5400000"/>
          </a:gradFill>
          <a:ln cap="rnd">
            <a:solidFill>
              <a:srgbClr val="ffc000"/>
            </a:solidFill>
            <a:round/>
          </a:ln>
        </p:spPr>
        <p:style>
          <a:lnRef idx="1">
            <a:schemeClr val="accent4"/>
          </a:lnRef>
          <a:fillRef idx="2">
            <a:schemeClr val="accent4"/>
          </a:fillRef>
          <a:effectRef idx="1">
            <a:schemeClr val="accent4"/>
          </a:effectRef>
          <a:fontRef idx="minor"/>
        </p:style>
        <p:txBody>
          <a:bodyPr lIns="90000" rIns="90000" tIns="45000" bIns="45000" anchor="t">
            <a:normAutofit fontScale="90000"/>
          </a:bodyPr>
          <a:p>
            <a:pPr>
              <a:lnSpc>
                <a:spcPct val="120000"/>
              </a:lnSpc>
              <a:spcBef>
                <a:spcPts val="1001"/>
              </a:spcBef>
              <a:buNone/>
              <a:tabLst>
                <a:tab algn="l" pos="0"/>
              </a:tabLst>
            </a:pPr>
            <a:r>
              <a:rPr b="0" lang="en-US" sz="2000" spc="-1" strike="noStrike">
                <a:solidFill>
                  <a:srgbClr val="000000"/>
                </a:solidFill>
                <a:latin typeface="Gill Sans MT"/>
              </a:rPr>
              <a:t>Depth-wise Separable Convolution</a:t>
            </a:r>
            <a:endParaRPr b="0" lang="en-US" sz="2000" spc="-1" strike="noStrike">
              <a:latin typeface="Arial"/>
            </a:endParaRPr>
          </a:p>
        </p:txBody>
      </p:sp>
      <p:sp>
        <p:nvSpPr>
          <p:cNvPr id="331" name="TextBox 29"/>
          <p:cNvSpPr/>
          <p:nvPr/>
        </p:nvSpPr>
        <p:spPr>
          <a:xfrm rot="18483000">
            <a:off x="2190600" y="4341240"/>
            <a:ext cx="36504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ffffff"/>
                </a:solidFill>
                <a:latin typeface="Gill Sans MT"/>
              </a:rPr>
              <a:t>D</a:t>
            </a:r>
            <a:endParaRPr b="0" lang="en-US" sz="1800" spc="-1" strike="noStrike">
              <a:latin typeface="Arial"/>
            </a:endParaRPr>
          </a:p>
        </p:txBody>
      </p:sp>
      <p:sp>
        <p:nvSpPr>
          <p:cNvPr id="332" name="TextBox 30"/>
          <p:cNvSpPr/>
          <p:nvPr/>
        </p:nvSpPr>
        <p:spPr>
          <a:xfrm>
            <a:off x="234720" y="3855960"/>
            <a:ext cx="3060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ffffff"/>
                </a:solidFill>
                <a:latin typeface="Gill Sans MT"/>
              </a:rPr>
              <a:t>H</a:t>
            </a:r>
            <a:endParaRPr b="0" lang="en-US" sz="1800" spc="-1" strike="noStrike">
              <a:latin typeface="Arial"/>
            </a:endParaRPr>
          </a:p>
        </p:txBody>
      </p:sp>
      <p:sp>
        <p:nvSpPr>
          <p:cNvPr id="333" name="TextBox 31"/>
          <p:cNvSpPr/>
          <p:nvPr/>
        </p:nvSpPr>
        <p:spPr>
          <a:xfrm>
            <a:off x="1015920" y="4637880"/>
            <a:ext cx="50796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ffffff"/>
                </a:solidFill>
                <a:latin typeface="Gill Sans MT"/>
              </a:rPr>
              <a:t>W</a:t>
            </a:r>
            <a:endParaRPr b="0" lang="en-US" sz="1800" spc="-1" strike="noStrike">
              <a:latin typeface="Arial"/>
            </a:endParaRPr>
          </a:p>
        </p:txBody>
      </p:sp>
      <p:sp>
        <p:nvSpPr>
          <p:cNvPr id="334" name="TextBox 32"/>
          <p:cNvSpPr/>
          <p:nvPr/>
        </p:nvSpPr>
        <p:spPr>
          <a:xfrm>
            <a:off x="3044880" y="4268520"/>
            <a:ext cx="13593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ffffff"/>
                </a:solidFill>
                <a:latin typeface="Gill Sans MT"/>
              </a:rPr>
              <a:t>MxM kernel</a:t>
            </a:r>
            <a:endParaRPr b="0" lang="en-US" sz="1800" spc="-1" strike="noStrike">
              <a:latin typeface="Arial"/>
            </a:endParaRPr>
          </a:p>
        </p:txBody>
      </p:sp>
      <p:sp>
        <p:nvSpPr>
          <p:cNvPr id="335" name="TextBox 34"/>
          <p:cNvSpPr/>
          <p:nvPr/>
        </p:nvSpPr>
        <p:spPr>
          <a:xfrm>
            <a:off x="5939640" y="4341600"/>
            <a:ext cx="50796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ffffff"/>
                </a:solidFill>
                <a:latin typeface="Gill Sans MT"/>
              </a:rPr>
              <a:t>W</a:t>
            </a:r>
            <a:endParaRPr b="0" lang="en-US" sz="1800" spc="-1" strike="noStrike">
              <a:latin typeface="Arial"/>
            </a:endParaRPr>
          </a:p>
        </p:txBody>
      </p:sp>
      <p:sp>
        <p:nvSpPr>
          <p:cNvPr id="336" name="TextBox 35"/>
          <p:cNvSpPr/>
          <p:nvPr/>
        </p:nvSpPr>
        <p:spPr>
          <a:xfrm>
            <a:off x="5330160" y="3477240"/>
            <a:ext cx="3060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ffffff"/>
                </a:solidFill>
                <a:latin typeface="Gill Sans MT"/>
              </a:rPr>
              <a:t>H</a:t>
            </a:r>
            <a:endParaRPr b="0" lang="en-US" sz="1800" spc="-1" strike="noStrike">
              <a:latin typeface="Arial"/>
            </a:endParaRPr>
          </a:p>
        </p:txBody>
      </p:sp>
      <p:sp>
        <p:nvSpPr>
          <p:cNvPr id="337" name="TextBox 36"/>
          <p:cNvSpPr/>
          <p:nvPr/>
        </p:nvSpPr>
        <p:spPr>
          <a:xfrm rot="18483000">
            <a:off x="6724080" y="4051440"/>
            <a:ext cx="36504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ffffff"/>
                </a:solidFill>
                <a:latin typeface="Gill Sans MT"/>
              </a:rPr>
              <a:t>1</a:t>
            </a:r>
            <a:endParaRPr b="0" lang="en-US" sz="1800" spc="-1" strike="noStrike">
              <a:latin typeface="Arial"/>
            </a:endParaRPr>
          </a:p>
        </p:txBody>
      </p:sp>
      <p:sp>
        <p:nvSpPr>
          <p:cNvPr id="338" name="TextBox 37"/>
          <p:cNvSpPr/>
          <p:nvPr/>
        </p:nvSpPr>
        <p:spPr>
          <a:xfrm>
            <a:off x="7327800" y="4240080"/>
            <a:ext cx="889920" cy="638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ffffff"/>
                </a:solidFill>
                <a:latin typeface="Gill Sans MT"/>
              </a:rPr>
              <a:t>1x1xN </a:t>
            </a:r>
            <a:endParaRPr b="0" lang="en-US" sz="1800" spc="-1" strike="noStrike">
              <a:latin typeface="Arial"/>
            </a:endParaRPr>
          </a:p>
          <a:p>
            <a:pPr>
              <a:lnSpc>
                <a:spcPct val="100000"/>
              </a:lnSpc>
              <a:buNone/>
            </a:pPr>
            <a:r>
              <a:rPr b="0" lang="en-US" sz="1800" spc="-1" strike="noStrike">
                <a:solidFill>
                  <a:srgbClr val="ffffff"/>
                </a:solidFill>
                <a:latin typeface="Gill Sans MT"/>
              </a:rPr>
              <a:t>kernel</a:t>
            </a:r>
            <a:endParaRPr b="0" lang="en-US" sz="1800" spc="-1" strike="noStrike">
              <a:latin typeface="Arial"/>
            </a:endParaRPr>
          </a:p>
        </p:txBody>
      </p:sp>
      <p:sp>
        <p:nvSpPr>
          <p:cNvPr id="339" name="TextBox 38"/>
          <p:cNvSpPr/>
          <p:nvPr/>
        </p:nvSpPr>
        <p:spPr>
          <a:xfrm>
            <a:off x="9293040" y="3751560"/>
            <a:ext cx="3319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ffffff"/>
                </a:solidFill>
                <a:latin typeface="Gill Sans MT"/>
              </a:rPr>
              <a:t>H</a:t>
            </a:r>
            <a:endParaRPr b="0" lang="en-US" sz="1800" spc="-1" strike="noStrike">
              <a:latin typeface="Arial"/>
            </a:endParaRPr>
          </a:p>
        </p:txBody>
      </p:sp>
      <p:sp>
        <p:nvSpPr>
          <p:cNvPr id="340" name="TextBox 39"/>
          <p:cNvSpPr/>
          <p:nvPr/>
        </p:nvSpPr>
        <p:spPr>
          <a:xfrm>
            <a:off x="9942120" y="4415040"/>
            <a:ext cx="2602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ffffff"/>
                </a:solidFill>
                <a:latin typeface="Gill Sans MT"/>
              </a:rPr>
              <a:t>W</a:t>
            </a:r>
            <a:endParaRPr b="0" lang="en-US" sz="1800" spc="-1" strike="noStrike">
              <a:latin typeface="Arial"/>
            </a:endParaRPr>
          </a:p>
        </p:txBody>
      </p:sp>
      <p:sp>
        <p:nvSpPr>
          <p:cNvPr id="341" name="TextBox 40"/>
          <p:cNvSpPr/>
          <p:nvPr/>
        </p:nvSpPr>
        <p:spPr>
          <a:xfrm rot="18483000">
            <a:off x="10953360" y="4032360"/>
            <a:ext cx="36504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ffffff"/>
                </a:solidFill>
                <a:latin typeface="Gill Sans MT"/>
              </a:rPr>
              <a:t>N</a:t>
            </a:r>
            <a:endParaRPr b="0" lang="en-US" sz="1800" spc="-1" strike="noStrike">
              <a:latin typeface="Arial"/>
            </a:endParaRPr>
          </a:p>
        </p:txBody>
      </p:sp>
      <p:sp>
        <p:nvSpPr>
          <p:cNvPr id="342" name="TextBox 22"/>
          <p:cNvSpPr/>
          <p:nvPr/>
        </p:nvSpPr>
        <p:spPr>
          <a:xfrm>
            <a:off x="1451160" y="1260720"/>
            <a:ext cx="5864040" cy="516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800" spc="-1" strike="noStrike">
                <a:solidFill>
                  <a:srgbClr val="ffffff"/>
                </a:solidFill>
                <a:latin typeface="Gill Sans MT"/>
              </a:rPr>
              <a:t>Methodology ( Feature Extraction )</a:t>
            </a:r>
            <a:endParaRPr b="0" lang="en-US" sz="2800" spc="-1" strike="noStrike">
              <a:latin typeface="Arial"/>
            </a:endParaRPr>
          </a:p>
        </p:txBody>
      </p:sp>
      <p:sp>
        <p:nvSpPr>
          <p:cNvPr id="343" name="PlaceHolder 1"/>
          <p:cNvSpPr/>
          <p:nvPr/>
        </p:nvSpPr>
        <p:spPr>
          <a:xfrm>
            <a:off x="1451160" y="688680"/>
            <a:ext cx="3074400" cy="712440"/>
          </a:xfrm>
          <a:prstGeom prst="rect">
            <a:avLst/>
          </a:prstGeom>
          <a:noFill/>
          <a:ln w="0">
            <a:noFill/>
          </a:ln>
        </p:spPr>
        <p:style>
          <a:lnRef idx="0"/>
          <a:fillRef idx="0"/>
          <a:effectRef idx="0"/>
          <a:fontRef idx="minor"/>
        </p:style>
        <p:txBody>
          <a:bodyPr anchor="t">
            <a:normAutofit/>
          </a:bodyPr>
          <a:p>
            <a:pPr>
              <a:lnSpc>
                <a:spcPct val="90000"/>
              </a:lnSpc>
              <a:buNone/>
            </a:pPr>
            <a:r>
              <a:rPr b="1" lang="en-US" sz="3200" spc="-1" strike="noStrike" cap="all">
                <a:solidFill>
                  <a:srgbClr val="ffffff"/>
                </a:solidFill>
                <a:latin typeface="Gill Sans MT"/>
              </a:rPr>
              <a:t>Proposal I</a:t>
            </a:r>
            <a:endParaRPr b="0" lang="en-US" sz="3200" spc="-1" strike="noStrike">
              <a:latin typeface="Arial"/>
            </a:endParaRPr>
          </a:p>
        </p:txBody>
      </p:sp>
      <p:sp>
        <p:nvSpPr>
          <p:cNvPr id="344" name="PlaceHolder 1"/>
          <p:cNvSpPr>
            <a:spLocks noGrp="1"/>
          </p:cNvSpPr>
          <p:nvPr>
            <p:ph type="sldNum" idx="43"/>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D6D23818-6FD3-47F9-9B85-0340B73433A8}" type="slidenum">
              <a:rPr b="0" lang="en-US" sz="2400" spc="-1" strike="noStrike">
                <a:solidFill>
                  <a:srgbClr val="ffffff"/>
                </a:solidFill>
                <a:latin typeface="Calibri"/>
              </a:rPr>
              <a:t>31</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213" dur="indefinite" restart="never" nodeType="tmRoot">
          <p:childTnLst>
            <p:seq>
              <p:cTn id="214" dur="indefinite" nodeType="mainSeq">
                <p:childTnLst>
                  <p:par>
                    <p:cTn id="215" fill="hold">
                      <p:stCondLst>
                        <p:cond delay="indefinite"/>
                      </p:stCondLst>
                      <p:childTnLst>
                        <p:par>
                          <p:cTn id="216" fill="hold">
                            <p:stCondLst>
                              <p:cond delay="0"/>
                            </p:stCondLst>
                            <p:childTnLst>
                              <p:par>
                                <p:cTn id="217" nodeType="clickEffect" fill="hold" presetClass="entr" presetID="2" presetSubtype="4">
                                  <p:stCondLst>
                                    <p:cond delay="0"/>
                                  </p:stCondLst>
                                  <p:childTnLst>
                                    <p:set>
                                      <p:cBhvr>
                                        <p:cTn id="218" dur="1" fill="hold">
                                          <p:stCondLst>
                                            <p:cond delay="0"/>
                                          </p:stCondLst>
                                        </p:cTn>
                                        <p:tgtEl>
                                          <p:spTgt spid="319"/>
                                        </p:tgtEl>
                                        <p:attrNameLst>
                                          <p:attrName>style.visibility</p:attrName>
                                        </p:attrNameLst>
                                      </p:cBhvr>
                                      <p:to>
                                        <p:strVal val="visible"/>
                                      </p:to>
                                    </p:set>
                                    <p:anim calcmode="lin" valueType="num">
                                      <p:cBhvr additive="repl">
                                        <p:cTn id="219" dur="500" fill="hold"/>
                                        <p:tgtEl>
                                          <p:spTgt spid="319"/>
                                        </p:tgtEl>
                                        <p:attrNameLst>
                                          <p:attrName>ppt_x</p:attrName>
                                        </p:attrNameLst>
                                      </p:cBhvr>
                                      <p:tavLst>
                                        <p:tav tm="0">
                                          <p:val>
                                            <p:strVal val="#ppt_x"/>
                                          </p:val>
                                        </p:tav>
                                        <p:tav tm="100000">
                                          <p:val>
                                            <p:strVal val="#ppt_x"/>
                                          </p:val>
                                        </p:tav>
                                      </p:tavLst>
                                    </p:anim>
                                    <p:anim calcmode="lin" valueType="num">
                                      <p:cBhvr additive="repl">
                                        <p:cTn id="220" dur="500" fill="hold"/>
                                        <p:tgtEl>
                                          <p:spTgt spid="319"/>
                                        </p:tgtEl>
                                        <p:attrNameLst>
                                          <p:attrName>ppt_y</p:attrName>
                                        </p:attrNameLst>
                                      </p:cBhvr>
                                      <p:tavLst>
                                        <p:tav tm="0">
                                          <p:val>
                                            <p:strVal val="1+#ppt_h/2"/>
                                          </p:val>
                                        </p:tav>
                                        <p:tav tm="100000">
                                          <p:val>
                                            <p:strVal val="#ppt_y"/>
                                          </p:val>
                                        </p:tav>
                                      </p:tavLst>
                                    </p:anim>
                                  </p:childTnLst>
                                </p:cTn>
                              </p:par>
                              <p:par>
                                <p:cTn id="221" nodeType="withEffect" fill="hold" presetClass="entr" presetID="2" presetSubtype="4">
                                  <p:stCondLst>
                                    <p:cond delay="0"/>
                                  </p:stCondLst>
                                  <p:childTnLst>
                                    <p:set>
                                      <p:cBhvr>
                                        <p:cTn id="222" dur="1" fill="hold">
                                          <p:stCondLst>
                                            <p:cond delay="0"/>
                                          </p:stCondLst>
                                        </p:cTn>
                                        <p:tgtEl>
                                          <p:spTgt spid="320"/>
                                        </p:tgtEl>
                                        <p:attrNameLst>
                                          <p:attrName>style.visibility</p:attrName>
                                        </p:attrNameLst>
                                      </p:cBhvr>
                                      <p:to>
                                        <p:strVal val="visible"/>
                                      </p:to>
                                    </p:set>
                                    <p:anim calcmode="lin" valueType="num">
                                      <p:cBhvr additive="repl">
                                        <p:cTn id="223" dur="500" fill="hold"/>
                                        <p:tgtEl>
                                          <p:spTgt spid="320"/>
                                        </p:tgtEl>
                                        <p:attrNameLst>
                                          <p:attrName>ppt_x</p:attrName>
                                        </p:attrNameLst>
                                      </p:cBhvr>
                                      <p:tavLst>
                                        <p:tav tm="0">
                                          <p:val>
                                            <p:strVal val="#ppt_x"/>
                                          </p:val>
                                        </p:tav>
                                        <p:tav tm="100000">
                                          <p:val>
                                            <p:strVal val="#ppt_x"/>
                                          </p:val>
                                        </p:tav>
                                      </p:tavLst>
                                    </p:anim>
                                    <p:anim calcmode="lin" valueType="num">
                                      <p:cBhvr additive="repl">
                                        <p:cTn id="224" dur="500" fill="hold"/>
                                        <p:tgtEl>
                                          <p:spTgt spid="320"/>
                                        </p:tgtEl>
                                        <p:attrNameLst>
                                          <p:attrName>ppt_y</p:attrName>
                                        </p:attrNameLst>
                                      </p:cBhvr>
                                      <p:tavLst>
                                        <p:tav tm="0">
                                          <p:val>
                                            <p:strVal val="1+#ppt_h/2"/>
                                          </p:val>
                                        </p:tav>
                                        <p:tav tm="100000">
                                          <p:val>
                                            <p:strVal val="#ppt_y"/>
                                          </p:val>
                                        </p:tav>
                                      </p:tavLst>
                                    </p:anim>
                                  </p:childTnLst>
                                </p:cTn>
                              </p:par>
                              <p:par>
                                <p:cTn id="225" nodeType="withEffect" fill="hold" presetClass="entr" presetID="2" presetSubtype="4">
                                  <p:stCondLst>
                                    <p:cond delay="0"/>
                                  </p:stCondLst>
                                  <p:childTnLst>
                                    <p:set>
                                      <p:cBhvr>
                                        <p:cTn id="226" dur="1" fill="hold">
                                          <p:stCondLst>
                                            <p:cond delay="0"/>
                                          </p:stCondLst>
                                        </p:cTn>
                                        <p:tgtEl>
                                          <p:spTgt spid="321"/>
                                        </p:tgtEl>
                                        <p:attrNameLst>
                                          <p:attrName>style.visibility</p:attrName>
                                        </p:attrNameLst>
                                      </p:cBhvr>
                                      <p:to>
                                        <p:strVal val="visible"/>
                                      </p:to>
                                    </p:set>
                                    <p:anim calcmode="lin" valueType="num">
                                      <p:cBhvr additive="repl">
                                        <p:cTn id="227" dur="500" fill="hold"/>
                                        <p:tgtEl>
                                          <p:spTgt spid="321"/>
                                        </p:tgtEl>
                                        <p:attrNameLst>
                                          <p:attrName>ppt_x</p:attrName>
                                        </p:attrNameLst>
                                      </p:cBhvr>
                                      <p:tavLst>
                                        <p:tav tm="0">
                                          <p:val>
                                            <p:strVal val="#ppt_x"/>
                                          </p:val>
                                        </p:tav>
                                        <p:tav tm="100000">
                                          <p:val>
                                            <p:strVal val="#ppt_x"/>
                                          </p:val>
                                        </p:tav>
                                      </p:tavLst>
                                    </p:anim>
                                    <p:anim calcmode="lin" valueType="num">
                                      <p:cBhvr additive="repl">
                                        <p:cTn id="228" dur="500" fill="hold"/>
                                        <p:tgtEl>
                                          <p:spTgt spid="321"/>
                                        </p:tgtEl>
                                        <p:attrNameLst>
                                          <p:attrName>ppt_y</p:attrName>
                                        </p:attrNameLst>
                                      </p:cBhvr>
                                      <p:tavLst>
                                        <p:tav tm="0">
                                          <p:val>
                                            <p:strVal val="1+#ppt_h/2"/>
                                          </p:val>
                                        </p:tav>
                                        <p:tav tm="100000">
                                          <p:val>
                                            <p:strVal val="#ppt_y"/>
                                          </p:val>
                                        </p:tav>
                                      </p:tavLst>
                                    </p:anim>
                                  </p:childTnLst>
                                </p:cTn>
                              </p:par>
                              <p:par>
                                <p:cTn id="229" nodeType="withEffect" fill="hold" presetClass="entr" presetID="2" presetSubtype="4">
                                  <p:stCondLst>
                                    <p:cond delay="0"/>
                                  </p:stCondLst>
                                  <p:childTnLst>
                                    <p:set>
                                      <p:cBhvr>
                                        <p:cTn id="230" dur="1" fill="hold">
                                          <p:stCondLst>
                                            <p:cond delay="0"/>
                                          </p:stCondLst>
                                        </p:cTn>
                                        <p:tgtEl>
                                          <p:spTgt spid="331"/>
                                        </p:tgtEl>
                                        <p:attrNameLst>
                                          <p:attrName>style.visibility</p:attrName>
                                        </p:attrNameLst>
                                      </p:cBhvr>
                                      <p:to>
                                        <p:strVal val="visible"/>
                                      </p:to>
                                    </p:set>
                                    <p:anim calcmode="lin" valueType="num">
                                      <p:cBhvr additive="repl">
                                        <p:cTn id="231" dur="500" fill="hold"/>
                                        <p:tgtEl>
                                          <p:spTgt spid="331"/>
                                        </p:tgtEl>
                                        <p:attrNameLst>
                                          <p:attrName>ppt_x</p:attrName>
                                        </p:attrNameLst>
                                      </p:cBhvr>
                                      <p:tavLst>
                                        <p:tav tm="0">
                                          <p:val>
                                            <p:strVal val="#ppt_x"/>
                                          </p:val>
                                        </p:tav>
                                        <p:tav tm="100000">
                                          <p:val>
                                            <p:strVal val="#ppt_x"/>
                                          </p:val>
                                        </p:tav>
                                      </p:tavLst>
                                    </p:anim>
                                    <p:anim calcmode="lin" valueType="num">
                                      <p:cBhvr additive="repl">
                                        <p:cTn id="232" dur="500" fill="hold"/>
                                        <p:tgtEl>
                                          <p:spTgt spid="331"/>
                                        </p:tgtEl>
                                        <p:attrNameLst>
                                          <p:attrName>ppt_y</p:attrName>
                                        </p:attrNameLst>
                                      </p:cBhvr>
                                      <p:tavLst>
                                        <p:tav tm="0">
                                          <p:val>
                                            <p:strVal val="1+#ppt_h/2"/>
                                          </p:val>
                                        </p:tav>
                                        <p:tav tm="100000">
                                          <p:val>
                                            <p:strVal val="#ppt_y"/>
                                          </p:val>
                                        </p:tav>
                                      </p:tavLst>
                                    </p:anim>
                                  </p:childTnLst>
                                </p:cTn>
                              </p:par>
                              <p:par>
                                <p:cTn id="233" nodeType="withEffect" fill="hold" presetClass="entr" presetID="2" presetSubtype="4">
                                  <p:stCondLst>
                                    <p:cond delay="0"/>
                                  </p:stCondLst>
                                  <p:childTnLst>
                                    <p:set>
                                      <p:cBhvr>
                                        <p:cTn id="234" dur="1" fill="hold">
                                          <p:stCondLst>
                                            <p:cond delay="0"/>
                                          </p:stCondLst>
                                        </p:cTn>
                                        <p:tgtEl>
                                          <p:spTgt spid="332"/>
                                        </p:tgtEl>
                                        <p:attrNameLst>
                                          <p:attrName>style.visibility</p:attrName>
                                        </p:attrNameLst>
                                      </p:cBhvr>
                                      <p:to>
                                        <p:strVal val="visible"/>
                                      </p:to>
                                    </p:set>
                                    <p:anim calcmode="lin" valueType="num">
                                      <p:cBhvr additive="repl">
                                        <p:cTn id="235" dur="500" fill="hold"/>
                                        <p:tgtEl>
                                          <p:spTgt spid="332"/>
                                        </p:tgtEl>
                                        <p:attrNameLst>
                                          <p:attrName>ppt_x</p:attrName>
                                        </p:attrNameLst>
                                      </p:cBhvr>
                                      <p:tavLst>
                                        <p:tav tm="0">
                                          <p:val>
                                            <p:strVal val="#ppt_x"/>
                                          </p:val>
                                        </p:tav>
                                        <p:tav tm="100000">
                                          <p:val>
                                            <p:strVal val="#ppt_x"/>
                                          </p:val>
                                        </p:tav>
                                      </p:tavLst>
                                    </p:anim>
                                    <p:anim calcmode="lin" valueType="num">
                                      <p:cBhvr additive="repl">
                                        <p:cTn id="236" dur="500" fill="hold"/>
                                        <p:tgtEl>
                                          <p:spTgt spid="332"/>
                                        </p:tgtEl>
                                        <p:attrNameLst>
                                          <p:attrName>ppt_y</p:attrName>
                                        </p:attrNameLst>
                                      </p:cBhvr>
                                      <p:tavLst>
                                        <p:tav tm="0">
                                          <p:val>
                                            <p:strVal val="1+#ppt_h/2"/>
                                          </p:val>
                                        </p:tav>
                                        <p:tav tm="100000">
                                          <p:val>
                                            <p:strVal val="#ppt_y"/>
                                          </p:val>
                                        </p:tav>
                                      </p:tavLst>
                                    </p:anim>
                                  </p:childTnLst>
                                </p:cTn>
                              </p:par>
                              <p:par>
                                <p:cTn id="237" nodeType="withEffect" fill="hold" presetClass="entr" presetID="2" presetSubtype="4">
                                  <p:stCondLst>
                                    <p:cond delay="0"/>
                                  </p:stCondLst>
                                  <p:childTnLst>
                                    <p:set>
                                      <p:cBhvr>
                                        <p:cTn id="238" dur="1" fill="hold">
                                          <p:stCondLst>
                                            <p:cond delay="0"/>
                                          </p:stCondLst>
                                        </p:cTn>
                                        <p:tgtEl>
                                          <p:spTgt spid="333"/>
                                        </p:tgtEl>
                                        <p:attrNameLst>
                                          <p:attrName>style.visibility</p:attrName>
                                        </p:attrNameLst>
                                      </p:cBhvr>
                                      <p:to>
                                        <p:strVal val="visible"/>
                                      </p:to>
                                    </p:set>
                                    <p:anim calcmode="lin" valueType="num">
                                      <p:cBhvr additive="repl">
                                        <p:cTn id="239" dur="500" fill="hold"/>
                                        <p:tgtEl>
                                          <p:spTgt spid="333"/>
                                        </p:tgtEl>
                                        <p:attrNameLst>
                                          <p:attrName>ppt_x</p:attrName>
                                        </p:attrNameLst>
                                      </p:cBhvr>
                                      <p:tavLst>
                                        <p:tav tm="0">
                                          <p:val>
                                            <p:strVal val="#ppt_x"/>
                                          </p:val>
                                        </p:tav>
                                        <p:tav tm="100000">
                                          <p:val>
                                            <p:strVal val="#ppt_x"/>
                                          </p:val>
                                        </p:tav>
                                      </p:tavLst>
                                    </p:anim>
                                    <p:anim calcmode="lin" valueType="num">
                                      <p:cBhvr additive="repl">
                                        <p:cTn id="240" dur="500" fill="hold"/>
                                        <p:tgtEl>
                                          <p:spTgt spid="333"/>
                                        </p:tgtEl>
                                        <p:attrNameLst>
                                          <p:attrName>ppt_y</p:attrName>
                                        </p:attrNameLst>
                                      </p:cBhvr>
                                      <p:tavLst>
                                        <p:tav tm="0">
                                          <p:val>
                                            <p:strVal val="1+#ppt_h/2"/>
                                          </p:val>
                                        </p:tav>
                                        <p:tav tm="100000">
                                          <p:val>
                                            <p:strVal val="#ppt_y"/>
                                          </p:val>
                                        </p:tav>
                                      </p:tavLst>
                                    </p:anim>
                                  </p:childTnLst>
                                </p:cTn>
                              </p:par>
                            </p:childTnLst>
                          </p:cTn>
                        </p:par>
                      </p:childTnLst>
                    </p:cTn>
                  </p:par>
                  <p:par>
                    <p:cTn id="241" fill="hold">
                      <p:stCondLst>
                        <p:cond delay="indefinite"/>
                      </p:stCondLst>
                      <p:childTnLst>
                        <p:par>
                          <p:cTn id="242" fill="hold">
                            <p:stCondLst>
                              <p:cond delay="0"/>
                            </p:stCondLst>
                            <p:childTnLst>
                              <p:par>
                                <p:cTn id="243" nodeType="clickEffect" fill="hold" presetClass="entr" presetID="2" presetSubtype="4">
                                  <p:stCondLst>
                                    <p:cond delay="0"/>
                                  </p:stCondLst>
                                  <p:childTnLst>
                                    <p:set>
                                      <p:cBhvr>
                                        <p:cTn id="244" dur="1" fill="hold">
                                          <p:stCondLst>
                                            <p:cond delay="0"/>
                                          </p:stCondLst>
                                        </p:cTn>
                                        <p:tgtEl>
                                          <p:spTgt spid="322"/>
                                        </p:tgtEl>
                                        <p:attrNameLst>
                                          <p:attrName>style.visibility</p:attrName>
                                        </p:attrNameLst>
                                      </p:cBhvr>
                                      <p:to>
                                        <p:strVal val="visible"/>
                                      </p:to>
                                    </p:set>
                                    <p:anim calcmode="lin" valueType="num">
                                      <p:cBhvr additive="repl">
                                        <p:cTn id="245" dur="500" fill="hold"/>
                                        <p:tgtEl>
                                          <p:spTgt spid="322"/>
                                        </p:tgtEl>
                                        <p:attrNameLst>
                                          <p:attrName>ppt_x</p:attrName>
                                        </p:attrNameLst>
                                      </p:cBhvr>
                                      <p:tavLst>
                                        <p:tav tm="0">
                                          <p:val>
                                            <p:strVal val="#ppt_x"/>
                                          </p:val>
                                        </p:tav>
                                        <p:tav tm="100000">
                                          <p:val>
                                            <p:strVal val="#ppt_x"/>
                                          </p:val>
                                        </p:tav>
                                      </p:tavLst>
                                    </p:anim>
                                    <p:anim calcmode="lin" valueType="num">
                                      <p:cBhvr additive="repl">
                                        <p:cTn id="246" dur="500" fill="hold"/>
                                        <p:tgtEl>
                                          <p:spTgt spid="322"/>
                                        </p:tgtEl>
                                        <p:attrNameLst>
                                          <p:attrName>ppt_y</p:attrName>
                                        </p:attrNameLst>
                                      </p:cBhvr>
                                      <p:tavLst>
                                        <p:tav tm="0">
                                          <p:val>
                                            <p:strVal val="1+#ppt_h/2"/>
                                          </p:val>
                                        </p:tav>
                                        <p:tav tm="100000">
                                          <p:val>
                                            <p:strVal val="#ppt_y"/>
                                          </p:val>
                                        </p:tav>
                                      </p:tavLst>
                                    </p:anim>
                                  </p:childTnLst>
                                </p:cTn>
                              </p:par>
                              <p:par>
                                <p:cTn id="247" nodeType="withEffect" fill="hold" presetClass="entr" presetID="2" presetSubtype="4">
                                  <p:stCondLst>
                                    <p:cond delay="0"/>
                                  </p:stCondLst>
                                  <p:childTnLst>
                                    <p:set>
                                      <p:cBhvr>
                                        <p:cTn id="248" dur="1" fill="hold">
                                          <p:stCondLst>
                                            <p:cond delay="0"/>
                                          </p:stCondLst>
                                        </p:cTn>
                                        <p:tgtEl>
                                          <p:spTgt spid="323"/>
                                        </p:tgtEl>
                                        <p:attrNameLst>
                                          <p:attrName>style.visibility</p:attrName>
                                        </p:attrNameLst>
                                      </p:cBhvr>
                                      <p:to>
                                        <p:strVal val="visible"/>
                                      </p:to>
                                    </p:set>
                                    <p:anim calcmode="lin" valueType="num">
                                      <p:cBhvr additive="repl">
                                        <p:cTn id="249" dur="500" fill="hold"/>
                                        <p:tgtEl>
                                          <p:spTgt spid="323"/>
                                        </p:tgtEl>
                                        <p:attrNameLst>
                                          <p:attrName>ppt_x</p:attrName>
                                        </p:attrNameLst>
                                      </p:cBhvr>
                                      <p:tavLst>
                                        <p:tav tm="0">
                                          <p:val>
                                            <p:strVal val="#ppt_x"/>
                                          </p:val>
                                        </p:tav>
                                        <p:tav tm="100000">
                                          <p:val>
                                            <p:strVal val="#ppt_x"/>
                                          </p:val>
                                        </p:tav>
                                      </p:tavLst>
                                    </p:anim>
                                    <p:anim calcmode="lin" valueType="num">
                                      <p:cBhvr additive="repl">
                                        <p:cTn id="250" dur="500" fill="hold"/>
                                        <p:tgtEl>
                                          <p:spTgt spid="323"/>
                                        </p:tgtEl>
                                        <p:attrNameLst>
                                          <p:attrName>ppt_y</p:attrName>
                                        </p:attrNameLst>
                                      </p:cBhvr>
                                      <p:tavLst>
                                        <p:tav tm="0">
                                          <p:val>
                                            <p:strVal val="1+#ppt_h/2"/>
                                          </p:val>
                                        </p:tav>
                                        <p:tav tm="100000">
                                          <p:val>
                                            <p:strVal val="#ppt_y"/>
                                          </p:val>
                                        </p:tav>
                                      </p:tavLst>
                                    </p:anim>
                                  </p:childTnLst>
                                </p:cTn>
                              </p:par>
                              <p:par>
                                <p:cTn id="251" nodeType="withEffect" fill="hold" presetClass="entr" presetID="2" presetSubtype="4">
                                  <p:stCondLst>
                                    <p:cond delay="0"/>
                                  </p:stCondLst>
                                  <p:childTnLst>
                                    <p:set>
                                      <p:cBhvr>
                                        <p:cTn id="252" dur="1" fill="hold">
                                          <p:stCondLst>
                                            <p:cond delay="0"/>
                                          </p:stCondLst>
                                        </p:cTn>
                                        <p:tgtEl>
                                          <p:spTgt spid="334"/>
                                        </p:tgtEl>
                                        <p:attrNameLst>
                                          <p:attrName>style.visibility</p:attrName>
                                        </p:attrNameLst>
                                      </p:cBhvr>
                                      <p:to>
                                        <p:strVal val="visible"/>
                                      </p:to>
                                    </p:set>
                                    <p:anim calcmode="lin" valueType="num">
                                      <p:cBhvr additive="repl">
                                        <p:cTn id="253" dur="500" fill="hold"/>
                                        <p:tgtEl>
                                          <p:spTgt spid="334"/>
                                        </p:tgtEl>
                                        <p:attrNameLst>
                                          <p:attrName>ppt_x</p:attrName>
                                        </p:attrNameLst>
                                      </p:cBhvr>
                                      <p:tavLst>
                                        <p:tav tm="0">
                                          <p:val>
                                            <p:strVal val="#ppt_x"/>
                                          </p:val>
                                        </p:tav>
                                        <p:tav tm="100000">
                                          <p:val>
                                            <p:strVal val="#ppt_x"/>
                                          </p:val>
                                        </p:tav>
                                      </p:tavLst>
                                    </p:anim>
                                    <p:anim calcmode="lin" valueType="num">
                                      <p:cBhvr additive="repl">
                                        <p:cTn id="254" dur="500" fill="hold"/>
                                        <p:tgtEl>
                                          <p:spTgt spid="334"/>
                                        </p:tgtEl>
                                        <p:attrNameLst>
                                          <p:attrName>ppt_y</p:attrName>
                                        </p:attrNameLst>
                                      </p:cBhvr>
                                      <p:tavLst>
                                        <p:tav tm="0">
                                          <p:val>
                                            <p:strVal val="1+#ppt_h/2"/>
                                          </p:val>
                                        </p:tav>
                                        <p:tav tm="100000">
                                          <p:val>
                                            <p:strVal val="#ppt_y"/>
                                          </p:val>
                                        </p:tav>
                                      </p:tavLst>
                                    </p:anim>
                                  </p:childTnLst>
                                </p:cTn>
                              </p:par>
                            </p:childTnLst>
                          </p:cTn>
                        </p:par>
                      </p:childTnLst>
                    </p:cTn>
                  </p:par>
                  <p:par>
                    <p:cTn id="255" fill="hold">
                      <p:stCondLst>
                        <p:cond delay="indefinite"/>
                      </p:stCondLst>
                      <p:childTnLst>
                        <p:par>
                          <p:cTn id="256" fill="hold">
                            <p:stCondLst>
                              <p:cond delay="0"/>
                            </p:stCondLst>
                            <p:childTnLst>
                              <p:par>
                                <p:cTn id="257" nodeType="clickEffect" fill="hold" presetClass="entr" presetID="2" presetSubtype="4">
                                  <p:stCondLst>
                                    <p:cond delay="0"/>
                                  </p:stCondLst>
                                  <p:childTnLst>
                                    <p:set>
                                      <p:cBhvr>
                                        <p:cTn id="258" dur="1" fill="hold">
                                          <p:stCondLst>
                                            <p:cond delay="0"/>
                                          </p:stCondLst>
                                        </p:cTn>
                                        <p:tgtEl>
                                          <p:spTgt spid="324"/>
                                        </p:tgtEl>
                                        <p:attrNameLst>
                                          <p:attrName>style.visibility</p:attrName>
                                        </p:attrNameLst>
                                      </p:cBhvr>
                                      <p:to>
                                        <p:strVal val="visible"/>
                                      </p:to>
                                    </p:set>
                                    <p:anim calcmode="lin" valueType="num">
                                      <p:cBhvr additive="repl">
                                        <p:cTn id="259" dur="500" fill="hold"/>
                                        <p:tgtEl>
                                          <p:spTgt spid="324"/>
                                        </p:tgtEl>
                                        <p:attrNameLst>
                                          <p:attrName>ppt_x</p:attrName>
                                        </p:attrNameLst>
                                      </p:cBhvr>
                                      <p:tavLst>
                                        <p:tav tm="0">
                                          <p:val>
                                            <p:strVal val="#ppt_x"/>
                                          </p:val>
                                        </p:tav>
                                        <p:tav tm="100000">
                                          <p:val>
                                            <p:strVal val="#ppt_x"/>
                                          </p:val>
                                        </p:tav>
                                      </p:tavLst>
                                    </p:anim>
                                    <p:anim calcmode="lin" valueType="num">
                                      <p:cBhvr additive="repl">
                                        <p:cTn id="260" dur="500" fill="hold"/>
                                        <p:tgtEl>
                                          <p:spTgt spid="324"/>
                                        </p:tgtEl>
                                        <p:attrNameLst>
                                          <p:attrName>ppt_y</p:attrName>
                                        </p:attrNameLst>
                                      </p:cBhvr>
                                      <p:tavLst>
                                        <p:tav tm="0">
                                          <p:val>
                                            <p:strVal val="1+#ppt_h/2"/>
                                          </p:val>
                                        </p:tav>
                                        <p:tav tm="100000">
                                          <p:val>
                                            <p:strVal val="#ppt_y"/>
                                          </p:val>
                                        </p:tav>
                                      </p:tavLst>
                                    </p:anim>
                                  </p:childTnLst>
                                </p:cTn>
                              </p:par>
                              <p:par>
                                <p:cTn id="261" nodeType="withEffect" fill="hold" presetClass="entr" presetID="2" presetSubtype="4">
                                  <p:stCondLst>
                                    <p:cond delay="0"/>
                                  </p:stCondLst>
                                  <p:childTnLst>
                                    <p:set>
                                      <p:cBhvr>
                                        <p:cTn id="262" dur="1" fill="hold">
                                          <p:stCondLst>
                                            <p:cond delay="0"/>
                                          </p:stCondLst>
                                        </p:cTn>
                                        <p:tgtEl>
                                          <p:spTgt spid="325"/>
                                        </p:tgtEl>
                                        <p:attrNameLst>
                                          <p:attrName>style.visibility</p:attrName>
                                        </p:attrNameLst>
                                      </p:cBhvr>
                                      <p:to>
                                        <p:strVal val="visible"/>
                                      </p:to>
                                    </p:set>
                                    <p:anim calcmode="lin" valueType="num">
                                      <p:cBhvr additive="repl">
                                        <p:cTn id="263" dur="500" fill="hold"/>
                                        <p:tgtEl>
                                          <p:spTgt spid="325"/>
                                        </p:tgtEl>
                                        <p:attrNameLst>
                                          <p:attrName>ppt_x</p:attrName>
                                        </p:attrNameLst>
                                      </p:cBhvr>
                                      <p:tavLst>
                                        <p:tav tm="0">
                                          <p:val>
                                            <p:strVal val="#ppt_x"/>
                                          </p:val>
                                        </p:tav>
                                        <p:tav tm="100000">
                                          <p:val>
                                            <p:strVal val="#ppt_x"/>
                                          </p:val>
                                        </p:tav>
                                      </p:tavLst>
                                    </p:anim>
                                    <p:anim calcmode="lin" valueType="num">
                                      <p:cBhvr additive="repl">
                                        <p:cTn id="264" dur="500" fill="hold"/>
                                        <p:tgtEl>
                                          <p:spTgt spid="325"/>
                                        </p:tgtEl>
                                        <p:attrNameLst>
                                          <p:attrName>ppt_y</p:attrName>
                                        </p:attrNameLst>
                                      </p:cBhvr>
                                      <p:tavLst>
                                        <p:tav tm="0">
                                          <p:val>
                                            <p:strVal val="1+#ppt_h/2"/>
                                          </p:val>
                                        </p:tav>
                                        <p:tav tm="100000">
                                          <p:val>
                                            <p:strVal val="#ppt_y"/>
                                          </p:val>
                                        </p:tav>
                                      </p:tavLst>
                                    </p:anim>
                                  </p:childTnLst>
                                </p:cTn>
                              </p:par>
                              <p:par>
                                <p:cTn id="265" nodeType="withEffect" fill="hold" presetClass="entr" presetID="2" presetSubtype="4">
                                  <p:stCondLst>
                                    <p:cond delay="0"/>
                                  </p:stCondLst>
                                  <p:childTnLst>
                                    <p:set>
                                      <p:cBhvr>
                                        <p:cTn id="266" dur="1" fill="hold">
                                          <p:stCondLst>
                                            <p:cond delay="0"/>
                                          </p:stCondLst>
                                        </p:cTn>
                                        <p:tgtEl>
                                          <p:spTgt spid="335"/>
                                        </p:tgtEl>
                                        <p:attrNameLst>
                                          <p:attrName>style.visibility</p:attrName>
                                        </p:attrNameLst>
                                      </p:cBhvr>
                                      <p:to>
                                        <p:strVal val="visible"/>
                                      </p:to>
                                    </p:set>
                                    <p:anim calcmode="lin" valueType="num">
                                      <p:cBhvr additive="repl">
                                        <p:cTn id="267" dur="500" fill="hold"/>
                                        <p:tgtEl>
                                          <p:spTgt spid="335"/>
                                        </p:tgtEl>
                                        <p:attrNameLst>
                                          <p:attrName>ppt_x</p:attrName>
                                        </p:attrNameLst>
                                      </p:cBhvr>
                                      <p:tavLst>
                                        <p:tav tm="0">
                                          <p:val>
                                            <p:strVal val="#ppt_x"/>
                                          </p:val>
                                        </p:tav>
                                        <p:tav tm="100000">
                                          <p:val>
                                            <p:strVal val="#ppt_x"/>
                                          </p:val>
                                        </p:tav>
                                      </p:tavLst>
                                    </p:anim>
                                    <p:anim calcmode="lin" valueType="num">
                                      <p:cBhvr additive="repl">
                                        <p:cTn id="268" dur="500" fill="hold"/>
                                        <p:tgtEl>
                                          <p:spTgt spid="335"/>
                                        </p:tgtEl>
                                        <p:attrNameLst>
                                          <p:attrName>ppt_y</p:attrName>
                                        </p:attrNameLst>
                                      </p:cBhvr>
                                      <p:tavLst>
                                        <p:tav tm="0">
                                          <p:val>
                                            <p:strVal val="1+#ppt_h/2"/>
                                          </p:val>
                                        </p:tav>
                                        <p:tav tm="100000">
                                          <p:val>
                                            <p:strVal val="#ppt_y"/>
                                          </p:val>
                                        </p:tav>
                                      </p:tavLst>
                                    </p:anim>
                                  </p:childTnLst>
                                </p:cTn>
                              </p:par>
                              <p:par>
                                <p:cTn id="269" nodeType="withEffect" fill="hold" presetClass="entr" presetID="2" presetSubtype="4">
                                  <p:stCondLst>
                                    <p:cond delay="0"/>
                                  </p:stCondLst>
                                  <p:childTnLst>
                                    <p:set>
                                      <p:cBhvr>
                                        <p:cTn id="270" dur="1" fill="hold">
                                          <p:stCondLst>
                                            <p:cond delay="0"/>
                                          </p:stCondLst>
                                        </p:cTn>
                                        <p:tgtEl>
                                          <p:spTgt spid="336"/>
                                        </p:tgtEl>
                                        <p:attrNameLst>
                                          <p:attrName>style.visibility</p:attrName>
                                        </p:attrNameLst>
                                      </p:cBhvr>
                                      <p:to>
                                        <p:strVal val="visible"/>
                                      </p:to>
                                    </p:set>
                                    <p:anim calcmode="lin" valueType="num">
                                      <p:cBhvr additive="repl">
                                        <p:cTn id="271" dur="500" fill="hold"/>
                                        <p:tgtEl>
                                          <p:spTgt spid="336"/>
                                        </p:tgtEl>
                                        <p:attrNameLst>
                                          <p:attrName>ppt_x</p:attrName>
                                        </p:attrNameLst>
                                      </p:cBhvr>
                                      <p:tavLst>
                                        <p:tav tm="0">
                                          <p:val>
                                            <p:strVal val="#ppt_x"/>
                                          </p:val>
                                        </p:tav>
                                        <p:tav tm="100000">
                                          <p:val>
                                            <p:strVal val="#ppt_x"/>
                                          </p:val>
                                        </p:tav>
                                      </p:tavLst>
                                    </p:anim>
                                    <p:anim calcmode="lin" valueType="num">
                                      <p:cBhvr additive="repl">
                                        <p:cTn id="272" dur="500" fill="hold"/>
                                        <p:tgtEl>
                                          <p:spTgt spid="336"/>
                                        </p:tgtEl>
                                        <p:attrNameLst>
                                          <p:attrName>ppt_y</p:attrName>
                                        </p:attrNameLst>
                                      </p:cBhvr>
                                      <p:tavLst>
                                        <p:tav tm="0">
                                          <p:val>
                                            <p:strVal val="1+#ppt_h/2"/>
                                          </p:val>
                                        </p:tav>
                                        <p:tav tm="100000">
                                          <p:val>
                                            <p:strVal val="#ppt_y"/>
                                          </p:val>
                                        </p:tav>
                                      </p:tavLst>
                                    </p:anim>
                                  </p:childTnLst>
                                </p:cTn>
                              </p:par>
                              <p:par>
                                <p:cTn id="273" nodeType="withEffect" fill="hold" presetClass="entr" presetID="2" presetSubtype="4">
                                  <p:stCondLst>
                                    <p:cond delay="0"/>
                                  </p:stCondLst>
                                  <p:childTnLst>
                                    <p:set>
                                      <p:cBhvr>
                                        <p:cTn id="274" dur="1" fill="hold">
                                          <p:stCondLst>
                                            <p:cond delay="0"/>
                                          </p:stCondLst>
                                        </p:cTn>
                                        <p:tgtEl>
                                          <p:spTgt spid="337"/>
                                        </p:tgtEl>
                                        <p:attrNameLst>
                                          <p:attrName>style.visibility</p:attrName>
                                        </p:attrNameLst>
                                      </p:cBhvr>
                                      <p:to>
                                        <p:strVal val="visible"/>
                                      </p:to>
                                    </p:set>
                                    <p:anim calcmode="lin" valueType="num">
                                      <p:cBhvr additive="repl">
                                        <p:cTn id="275" dur="500" fill="hold"/>
                                        <p:tgtEl>
                                          <p:spTgt spid="337"/>
                                        </p:tgtEl>
                                        <p:attrNameLst>
                                          <p:attrName>ppt_x</p:attrName>
                                        </p:attrNameLst>
                                      </p:cBhvr>
                                      <p:tavLst>
                                        <p:tav tm="0">
                                          <p:val>
                                            <p:strVal val="#ppt_x"/>
                                          </p:val>
                                        </p:tav>
                                        <p:tav tm="100000">
                                          <p:val>
                                            <p:strVal val="#ppt_x"/>
                                          </p:val>
                                        </p:tav>
                                      </p:tavLst>
                                    </p:anim>
                                    <p:anim calcmode="lin" valueType="num">
                                      <p:cBhvr additive="repl">
                                        <p:cTn id="276" dur="500" fill="hold"/>
                                        <p:tgtEl>
                                          <p:spTgt spid="337"/>
                                        </p:tgtEl>
                                        <p:attrNameLst>
                                          <p:attrName>ppt_y</p:attrName>
                                        </p:attrNameLst>
                                      </p:cBhvr>
                                      <p:tavLst>
                                        <p:tav tm="0">
                                          <p:val>
                                            <p:strVal val="1+#ppt_h/2"/>
                                          </p:val>
                                        </p:tav>
                                        <p:tav tm="100000">
                                          <p:val>
                                            <p:strVal val="#ppt_y"/>
                                          </p:val>
                                        </p:tav>
                                      </p:tavLst>
                                    </p:anim>
                                  </p:childTnLst>
                                </p:cTn>
                              </p:par>
                            </p:childTnLst>
                          </p:cTn>
                        </p:par>
                      </p:childTnLst>
                    </p:cTn>
                  </p:par>
                  <p:par>
                    <p:cTn id="277" fill="hold">
                      <p:stCondLst>
                        <p:cond delay="indefinite"/>
                      </p:stCondLst>
                      <p:childTnLst>
                        <p:par>
                          <p:cTn id="278" fill="hold">
                            <p:stCondLst>
                              <p:cond delay="0"/>
                            </p:stCondLst>
                            <p:childTnLst>
                              <p:par>
                                <p:cTn id="279" nodeType="clickEffect" fill="hold" presetClass="entr" presetID="2" presetSubtype="4">
                                  <p:stCondLst>
                                    <p:cond delay="0"/>
                                  </p:stCondLst>
                                  <p:childTnLst>
                                    <p:set>
                                      <p:cBhvr>
                                        <p:cTn id="280" dur="1" fill="hold">
                                          <p:stCondLst>
                                            <p:cond delay="0"/>
                                          </p:stCondLst>
                                        </p:cTn>
                                        <p:tgtEl>
                                          <p:spTgt spid="326"/>
                                        </p:tgtEl>
                                        <p:attrNameLst>
                                          <p:attrName>style.visibility</p:attrName>
                                        </p:attrNameLst>
                                      </p:cBhvr>
                                      <p:to>
                                        <p:strVal val="visible"/>
                                      </p:to>
                                    </p:set>
                                    <p:anim calcmode="lin" valueType="num">
                                      <p:cBhvr additive="repl">
                                        <p:cTn id="281" dur="500" fill="hold"/>
                                        <p:tgtEl>
                                          <p:spTgt spid="326"/>
                                        </p:tgtEl>
                                        <p:attrNameLst>
                                          <p:attrName>ppt_x</p:attrName>
                                        </p:attrNameLst>
                                      </p:cBhvr>
                                      <p:tavLst>
                                        <p:tav tm="0">
                                          <p:val>
                                            <p:strVal val="#ppt_x"/>
                                          </p:val>
                                        </p:tav>
                                        <p:tav tm="100000">
                                          <p:val>
                                            <p:strVal val="#ppt_x"/>
                                          </p:val>
                                        </p:tav>
                                      </p:tavLst>
                                    </p:anim>
                                    <p:anim calcmode="lin" valueType="num">
                                      <p:cBhvr additive="repl">
                                        <p:cTn id="282" dur="500" fill="hold"/>
                                        <p:tgtEl>
                                          <p:spTgt spid="326"/>
                                        </p:tgtEl>
                                        <p:attrNameLst>
                                          <p:attrName>ppt_y</p:attrName>
                                        </p:attrNameLst>
                                      </p:cBhvr>
                                      <p:tavLst>
                                        <p:tav tm="0">
                                          <p:val>
                                            <p:strVal val="1+#ppt_h/2"/>
                                          </p:val>
                                        </p:tav>
                                        <p:tav tm="100000">
                                          <p:val>
                                            <p:strVal val="#ppt_y"/>
                                          </p:val>
                                        </p:tav>
                                      </p:tavLst>
                                    </p:anim>
                                  </p:childTnLst>
                                </p:cTn>
                              </p:par>
                              <p:par>
                                <p:cTn id="283" nodeType="withEffect" fill="hold" presetClass="entr" presetID="2" presetSubtype="4">
                                  <p:stCondLst>
                                    <p:cond delay="0"/>
                                  </p:stCondLst>
                                  <p:childTnLst>
                                    <p:set>
                                      <p:cBhvr>
                                        <p:cTn id="284" dur="1" fill="hold">
                                          <p:stCondLst>
                                            <p:cond delay="0"/>
                                          </p:stCondLst>
                                        </p:cTn>
                                        <p:tgtEl>
                                          <p:spTgt spid="327"/>
                                        </p:tgtEl>
                                        <p:attrNameLst>
                                          <p:attrName>style.visibility</p:attrName>
                                        </p:attrNameLst>
                                      </p:cBhvr>
                                      <p:to>
                                        <p:strVal val="visible"/>
                                      </p:to>
                                    </p:set>
                                    <p:anim calcmode="lin" valueType="num">
                                      <p:cBhvr additive="repl">
                                        <p:cTn id="285" dur="500" fill="hold"/>
                                        <p:tgtEl>
                                          <p:spTgt spid="327"/>
                                        </p:tgtEl>
                                        <p:attrNameLst>
                                          <p:attrName>ppt_x</p:attrName>
                                        </p:attrNameLst>
                                      </p:cBhvr>
                                      <p:tavLst>
                                        <p:tav tm="0">
                                          <p:val>
                                            <p:strVal val="#ppt_x"/>
                                          </p:val>
                                        </p:tav>
                                        <p:tav tm="100000">
                                          <p:val>
                                            <p:strVal val="#ppt_x"/>
                                          </p:val>
                                        </p:tav>
                                      </p:tavLst>
                                    </p:anim>
                                    <p:anim calcmode="lin" valueType="num">
                                      <p:cBhvr additive="repl">
                                        <p:cTn id="286" dur="500" fill="hold"/>
                                        <p:tgtEl>
                                          <p:spTgt spid="327"/>
                                        </p:tgtEl>
                                        <p:attrNameLst>
                                          <p:attrName>ppt_y</p:attrName>
                                        </p:attrNameLst>
                                      </p:cBhvr>
                                      <p:tavLst>
                                        <p:tav tm="0">
                                          <p:val>
                                            <p:strVal val="1+#ppt_h/2"/>
                                          </p:val>
                                        </p:tav>
                                        <p:tav tm="100000">
                                          <p:val>
                                            <p:strVal val="#ppt_y"/>
                                          </p:val>
                                        </p:tav>
                                      </p:tavLst>
                                    </p:anim>
                                  </p:childTnLst>
                                </p:cTn>
                              </p:par>
                              <p:par>
                                <p:cTn id="287" nodeType="withEffect" fill="hold" presetClass="entr" presetID="2" presetSubtype="4">
                                  <p:stCondLst>
                                    <p:cond delay="0"/>
                                  </p:stCondLst>
                                  <p:childTnLst>
                                    <p:set>
                                      <p:cBhvr>
                                        <p:cTn id="288" dur="1" fill="hold">
                                          <p:stCondLst>
                                            <p:cond delay="0"/>
                                          </p:stCondLst>
                                        </p:cTn>
                                        <p:tgtEl>
                                          <p:spTgt spid="338"/>
                                        </p:tgtEl>
                                        <p:attrNameLst>
                                          <p:attrName>style.visibility</p:attrName>
                                        </p:attrNameLst>
                                      </p:cBhvr>
                                      <p:to>
                                        <p:strVal val="visible"/>
                                      </p:to>
                                    </p:set>
                                    <p:anim calcmode="lin" valueType="num">
                                      <p:cBhvr additive="repl">
                                        <p:cTn id="289" dur="500" fill="hold"/>
                                        <p:tgtEl>
                                          <p:spTgt spid="338"/>
                                        </p:tgtEl>
                                        <p:attrNameLst>
                                          <p:attrName>ppt_x</p:attrName>
                                        </p:attrNameLst>
                                      </p:cBhvr>
                                      <p:tavLst>
                                        <p:tav tm="0">
                                          <p:val>
                                            <p:strVal val="#ppt_x"/>
                                          </p:val>
                                        </p:tav>
                                        <p:tav tm="100000">
                                          <p:val>
                                            <p:strVal val="#ppt_x"/>
                                          </p:val>
                                        </p:tav>
                                      </p:tavLst>
                                    </p:anim>
                                    <p:anim calcmode="lin" valueType="num">
                                      <p:cBhvr additive="repl">
                                        <p:cTn id="290" dur="500" fill="hold"/>
                                        <p:tgtEl>
                                          <p:spTgt spid="338"/>
                                        </p:tgtEl>
                                        <p:attrNameLst>
                                          <p:attrName>ppt_y</p:attrName>
                                        </p:attrNameLst>
                                      </p:cBhvr>
                                      <p:tavLst>
                                        <p:tav tm="0">
                                          <p:val>
                                            <p:strVal val="1+#ppt_h/2"/>
                                          </p:val>
                                        </p:tav>
                                        <p:tav tm="100000">
                                          <p:val>
                                            <p:strVal val="#ppt_y"/>
                                          </p:val>
                                        </p:tav>
                                      </p:tavLst>
                                    </p:anim>
                                  </p:childTnLst>
                                </p:cTn>
                              </p:par>
                            </p:childTnLst>
                          </p:cTn>
                        </p:par>
                      </p:childTnLst>
                    </p:cTn>
                  </p:par>
                  <p:par>
                    <p:cTn id="291" fill="hold">
                      <p:stCondLst>
                        <p:cond delay="indefinite"/>
                      </p:stCondLst>
                      <p:childTnLst>
                        <p:par>
                          <p:cTn id="292" fill="hold">
                            <p:stCondLst>
                              <p:cond delay="0"/>
                            </p:stCondLst>
                            <p:childTnLst>
                              <p:par>
                                <p:cTn id="293" nodeType="clickEffect" fill="hold" presetClass="entr" presetID="2" presetSubtype="4">
                                  <p:stCondLst>
                                    <p:cond delay="0"/>
                                  </p:stCondLst>
                                  <p:childTnLst>
                                    <p:set>
                                      <p:cBhvr>
                                        <p:cTn id="294" dur="1" fill="hold">
                                          <p:stCondLst>
                                            <p:cond delay="0"/>
                                          </p:stCondLst>
                                        </p:cTn>
                                        <p:tgtEl>
                                          <p:spTgt spid="328"/>
                                        </p:tgtEl>
                                        <p:attrNameLst>
                                          <p:attrName>style.visibility</p:attrName>
                                        </p:attrNameLst>
                                      </p:cBhvr>
                                      <p:to>
                                        <p:strVal val="visible"/>
                                      </p:to>
                                    </p:set>
                                    <p:anim calcmode="lin" valueType="num">
                                      <p:cBhvr additive="repl">
                                        <p:cTn id="295" dur="500" fill="hold"/>
                                        <p:tgtEl>
                                          <p:spTgt spid="328"/>
                                        </p:tgtEl>
                                        <p:attrNameLst>
                                          <p:attrName>ppt_x</p:attrName>
                                        </p:attrNameLst>
                                      </p:cBhvr>
                                      <p:tavLst>
                                        <p:tav tm="0">
                                          <p:val>
                                            <p:strVal val="#ppt_x"/>
                                          </p:val>
                                        </p:tav>
                                        <p:tav tm="100000">
                                          <p:val>
                                            <p:strVal val="#ppt_x"/>
                                          </p:val>
                                        </p:tav>
                                      </p:tavLst>
                                    </p:anim>
                                    <p:anim calcmode="lin" valueType="num">
                                      <p:cBhvr additive="repl">
                                        <p:cTn id="296" dur="500" fill="hold"/>
                                        <p:tgtEl>
                                          <p:spTgt spid="328"/>
                                        </p:tgtEl>
                                        <p:attrNameLst>
                                          <p:attrName>ppt_y</p:attrName>
                                        </p:attrNameLst>
                                      </p:cBhvr>
                                      <p:tavLst>
                                        <p:tav tm="0">
                                          <p:val>
                                            <p:strVal val="1+#ppt_h/2"/>
                                          </p:val>
                                        </p:tav>
                                        <p:tav tm="100000">
                                          <p:val>
                                            <p:strVal val="#ppt_y"/>
                                          </p:val>
                                        </p:tav>
                                      </p:tavLst>
                                    </p:anim>
                                  </p:childTnLst>
                                </p:cTn>
                              </p:par>
                              <p:par>
                                <p:cTn id="297" nodeType="withEffect" fill="hold" presetClass="entr" presetID="2" presetSubtype="4">
                                  <p:stCondLst>
                                    <p:cond delay="0"/>
                                  </p:stCondLst>
                                  <p:childTnLst>
                                    <p:set>
                                      <p:cBhvr>
                                        <p:cTn id="298" dur="1" fill="hold">
                                          <p:stCondLst>
                                            <p:cond delay="0"/>
                                          </p:stCondLst>
                                        </p:cTn>
                                        <p:tgtEl>
                                          <p:spTgt spid="329"/>
                                        </p:tgtEl>
                                        <p:attrNameLst>
                                          <p:attrName>style.visibility</p:attrName>
                                        </p:attrNameLst>
                                      </p:cBhvr>
                                      <p:to>
                                        <p:strVal val="visible"/>
                                      </p:to>
                                    </p:set>
                                    <p:anim calcmode="lin" valueType="num">
                                      <p:cBhvr additive="repl">
                                        <p:cTn id="299" dur="500" fill="hold"/>
                                        <p:tgtEl>
                                          <p:spTgt spid="329"/>
                                        </p:tgtEl>
                                        <p:attrNameLst>
                                          <p:attrName>ppt_x</p:attrName>
                                        </p:attrNameLst>
                                      </p:cBhvr>
                                      <p:tavLst>
                                        <p:tav tm="0">
                                          <p:val>
                                            <p:strVal val="#ppt_x"/>
                                          </p:val>
                                        </p:tav>
                                        <p:tav tm="100000">
                                          <p:val>
                                            <p:strVal val="#ppt_x"/>
                                          </p:val>
                                        </p:tav>
                                      </p:tavLst>
                                    </p:anim>
                                    <p:anim calcmode="lin" valueType="num">
                                      <p:cBhvr additive="repl">
                                        <p:cTn id="300" dur="500" fill="hold"/>
                                        <p:tgtEl>
                                          <p:spTgt spid="329"/>
                                        </p:tgtEl>
                                        <p:attrNameLst>
                                          <p:attrName>ppt_y</p:attrName>
                                        </p:attrNameLst>
                                      </p:cBhvr>
                                      <p:tavLst>
                                        <p:tav tm="0">
                                          <p:val>
                                            <p:strVal val="1+#ppt_h/2"/>
                                          </p:val>
                                        </p:tav>
                                        <p:tav tm="100000">
                                          <p:val>
                                            <p:strVal val="#ppt_y"/>
                                          </p:val>
                                        </p:tav>
                                      </p:tavLst>
                                    </p:anim>
                                  </p:childTnLst>
                                </p:cTn>
                              </p:par>
                              <p:par>
                                <p:cTn id="301" nodeType="withEffect" fill="hold" presetClass="entr" presetID="2" presetSubtype="4">
                                  <p:stCondLst>
                                    <p:cond delay="0"/>
                                  </p:stCondLst>
                                  <p:childTnLst>
                                    <p:set>
                                      <p:cBhvr>
                                        <p:cTn id="302" dur="1" fill="hold">
                                          <p:stCondLst>
                                            <p:cond delay="0"/>
                                          </p:stCondLst>
                                        </p:cTn>
                                        <p:tgtEl>
                                          <p:spTgt spid="339"/>
                                        </p:tgtEl>
                                        <p:attrNameLst>
                                          <p:attrName>style.visibility</p:attrName>
                                        </p:attrNameLst>
                                      </p:cBhvr>
                                      <p:to>
                                        <p:strVal val="visible"/>
                                      </p:to>
                                    </p:set>
                                    <p:anim calcmode="lin" valueType="num">
                                      <p:cBhvr additive="repl">
                                        <p:cTn id="303" dur="500" fill="hold"/>
                                        <p:tgtEl>
                                          <p:spTgt spid="339"/>
                                        </p:tgtEl>
                                        <p:attrNameLst>
                                          <p:attrName>ppt_x</p:attrName>
                                        </p:attrNameLst>
                                      </p:cBhvr>
                                      <p:tavLst>
                                        <p:tav tm="0">
                                          <p:val>
                                            <p:strVal val="#ppt_x"/>
                                          </p:val>
                                        </p:tav>
                                        <p:tav tm="100000">
                                          <p:val>
                                            <p:strVal val="#ppt_x"/>
                                          </p:val>
                                        </p:tav>
                                      </p:tavLst>
                                    </p:anim>
                                    <p:anim calcmode="lin" valueType="num">
                                      <p:cBhvr additive="repl">
                                        <p:cTn id="304" dur="500" fill="hold"/>
                                        <p:tgtEl>
                                          <p:spTgt spid="339"/>
                                        </p:tgtEl>
                                        <p:attrNameLst>
                                          <p:attrName>ppt_y</p:attrName>
                                        </p:attrNameLst>
                                      </p:cBhvr>
                                      <p:tavLst>
                                        <p:tav tm="0">
                                          <p:val>
                                            <p:strVal val="1+#ppt_h/2"/>
                                          </p:val>
                                        </p:tav>
                                        <p:tav tm="100000">
                                          <p:val>
                                            <p:strVal val="#ppt_y"/>
                                          </p:val>
                                        </p:tav>
                                      </p:tavLst>
                                    </p:anim>
                                  </p:childTnLst>
                                </p:cTn>
                              </p:par>
                              <p:par>
                                <p:cTn id="305" nodeType="withEffect" fill="hold" presetClass="entr" presetID="2" presetSubtype="4">
                                  <p:stCondLst>
                                    <p:cond delay="0"/>
                                  </p:stCondLst>
                                  <p:childTnLst>
                                    <p:set>
                                      <p:cBhvr>
                                        <p:cTn id="306" dur="1" fill="hold">
                                          <p:stCondLst>
                                            <p:cond delay="0"/>
                                          </p:stCondLst>
                                        </p:cTn>
                                        <p:tgtEl>
                                          <p:spTgt spid="340"/>
                                        </p:tgtEl>
                                        <p:attrNameLst>
                                          <p:attrName>style.visibility</p:attrName>
                                        </p:attrNameLst>
                                      </p:cBhvr>
                                      <p:to>
                                        <p:strVal val="visible"/>
                                      </p:to>
                                    </p:set>
                                    <p:anim calcmode="lin" valueType="num">
                                      <p:cBhvr additive="repl">
                                        <p:cTn id="307" dur="500" fill="hold"/>
                                        <p:tgtEl>
                                          <p:spTgt spid="340"/>
                                        </p:tgtEl>
                                        <p:attrNameLst>
                                          <p:attrName>ppt_x</p:attrName>
                                        </p:attrNameLst>
                                      </p:cBhvr>
                                      <p:tavLst>
                                        <p:tav tm="0">
                                          <p:val>
                                            <p:strVal val="#ppt_x"/>
                                          </p:val>
                                        </p:tav>
                                        <p:tav tm="100000">
                                          <p:val>
                                            <p:strVal val="#ppt_x"/>
                                          </p:val>
                                        </p:tav>
                                      </p:tavLst>
                                    </p:anim>
                                    <p:anim calcmode="lin" valueType="num">
                                      <p:cBhvr additive="repl">
                                        <p:cTn id="308" dur="500" fill="hold"/>
                                        <p:tgtEl>
                                          <p:spTgt spid="340"/>
                                        </p:tgtEl>
                                        <p:attrNameLst>
                                          <p:attrName>ppt_y</p:attrName>
                                        </p:attrNameLst>
                                      </p:cBhvr>
                                      <p:tavLst>
                                        <p:tav tm="0">
                                          <p:val>
                                            <p:strVal val="1+#ppt_h/2"/>
                                          </p:val>
                                        </p:tav>
                                        <p:tav tm="100000">
                                          <p:val>
                                            <p:strVal val="#ppt_y"/>
                                          </p:val>
                                        </p:tav>
                                      </p:tavLst>
                                    </p:anim>
                                  </p:childTnLst>
                                </p:cTn>
                              </p:par>
                              <p:par>
                                <p:cTn id="309" nodeType="withEffect" fill="hold" presetClass="entr" presetID="2" presetSubtype="4">
                                  <p:stCondLst>
                                    <p:cond delay="0"/>
                                  </p:stCondLst>
                                  <p:childTnLst>
                                    <p:set>
                                      <p:cBhvr>
                                        <p:cTn id="310" dur="1" fill="hold">
                                          <p:stCondLst>
                                            <p:cond delay="0"/>
                                          </p:stCondLst>
                                        </p:cTn>
                                        <p:tgtEl>
                                          <p:spTgt spid="341"/>
                                        </p:tgtEl>
                                        <p:attrNameLst>
                                          <p:attrName>style.visibility</p:attrName>
                                        </p:attrNameLst>
                                      </p:cBhvr>
                                      <p:to>
                                        <p:strVal val="visible"/>
                                      </p:to>
                                    </p:set>
                                    <p:anim calcmode="lin" valueType="num">
                                      <p:cBhvr additive="repl">
                                        <p:cTn id="311" dur="500" fill="hold"/>
                                        <p:tgtEl>
                                          <p:spTgt spid="341"/>
                                        </p:tgtEl>
                                        <p:attrNameLst>
                                          <p:attrName>ppt_x</p:attrName>
                                        </p:attrNameLst>
                                      </p:cBhvr>
                                      <p:tavLst>
                                        <p:tav tm="0">
                                          <p:val>
                                            <p:strVal val="#ppt_x"/>
                                          </p:val>
                                        </p:tav>
                                        <p:tav tm="100000">
                                          <p:val>
                                            <p:strVal val="#ppt_x"/>
                                          </p:val>
                                        </p:tav>
                                      </p:tavLst>
                                    </p:anim>
                                    <p:anim calcmode="lin" valueType="num">
                                      <p:cBhvr additive="repl">
                                        <p:cTn id="312" dur="500" fill="hold"/>
                                        <p:tgtEl>
                                          <p:spTgt spid="341"/>
                                        </p:tgtEl>
                                        <p:attrNameLst>
                                          <p:attrName>ppt_y</p:attrName>
                                        </p:attrNameLst>
                                      </p:cBhvr>
                                      <p:tavLst>
                                        <p:tav tm="0">
                                          <p:val>
                                            <p:strVal val="1+#ppt_h/2"/>
                                          </p:val>
                                        </p:tav>
                                        <p:tav tm="100000">
                                          <p:val>
                                            <p:strVal val="#ppt_y"/>
                                          </p:val>
                                        </p:tav>
                                      </p:tavLst>
                                    </p:anim>
                                  </p:childTnLst>
                                </p:cTn>
                              </p:par>
                            </p:childTnLst>
                          </p:cTn>
                        </p:par>
                      </p:childTnLst>
                    </p:cTn>
                  </p:par>
                  <p:par>
                    <p:cTn id="313" fill="hold">
                      <p:stCondLst>
                        <p:cond delay="indefinite"/>
                      </p:stCondLst>
                      <p:childTnLst>
                        <p:par>
                          <p:cTn id="314" fill="hold">
                            <p:stCondLst>
                              <p:cond delay="0"/>
                            </p:stCondLst>
                            <p:childTnLst>
                              <p:par>
                                <p:cTn id="315" nodeType="clickEffect" fill="hold" presetClass="entr" presetID="2" presetSubtype="4">
                                  <p:stCondLst>
                                    <p:cond delay="0"/>
                                  </p:stCondLst>
                                  <p:childTnLst>
                                    <p:set>
                                      <p:cBhvr>
                                        <p:cTn id="316" dur="1" fill="hold">
                                          <p:stCondLst>
                                            <p:cond delay="0"/>
                                          </p:stCondLst>
                                        </p:cTn>
                                        <p:tgtEl>
                                          <p:spTgt spid="330"/>
                                        </p:tgtEl>
                                        <p:attrNameLst>
                                          <p:attrName>style.visibility</p:attrName>
                                        </p:attrNameLst>
                                      </p:cBhvr>
                                      <p:to>
                                        <p:strVal val="visible"/>
                                      </p:to>
                                    </p:set>
                                    <p:anim calcmode="lin" valueType="num">
                                      <p:cBhvr additive="repl">
                                        <p:cTn id="317" dur="500" fill="hold"/>
                                        <p:tgtEl>
                                          <p:spTgt spid="330"/>
                                        </p:tgtEl>
                                        <p:attrNameLst>
                                          <p:attrName>ppt_x</p:attrName>
                                        </p:attrNameLst>
                                      </p:cBhvr>
                                      <p:tavLst>
                                        <p:tav tm="0">
                                          <p:val>
                                            <p:strVal val="#ppt_x"/>
                                          </p:val>
                                        </p:tav>
                                        <p:tav tm="100000">
                                          <p:val>
                                            <p:strVal val="#ppt_x"/>
                                          </p:val>
                                        </p:tav>
                                      </p:tavLst>
                                    </p:anim>
                                    <p:anim calcmode="lin" valueType="num">
                                      <p:cBhvr additive="repl">
                                        <p:cTn id="318" dur="500" fill="hold"/>
                                        <p:tgtEl>
                                          <p:spTgt spid="3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5" name="Picture 14" descr=""/>
          <p:cNvPicPr/>
          <p:nvPr/>
        </p:nvPicPr>
        <p:blipFill>
          <a:blip r:embed="rId1"/>
          <a:stretch/>
        </p:blipFill>
        <p:spPr>
          <a:xfrm>
            <a:off x="756720" y="1962720"/>
            <a:ext cx="10448640" cy="3912120"/>
          </a:xfrm>
          <a:prstGeom prst="rect">
            <a:avLst/>
          </a:prstGeom>
          <a:ln w="0">
            <a:noFill/>
          </a:ln>
        </p:spPr>
      </p:pic>
      <p:sp>
        <p:nvSpPr>
          <p:cNvPr id="346" name="TextBox 44"/>
          <p:cNvSpPr/>
          <p:nvPr/>
        </p:nvSpPr>
        <p:spPr>
          <a:xfrm>
            <a:off x="4821120" y="6192720"/>
            <a:ext cx="2539440" cy="387360"/>
          </a:xfrm>
          <a:prstGeom prst="rect">
            <a:avLst/>
          </a:prstGeom>
          <a:gradFill rotWithShape="0">
            <a:gsLst>
              <a:gs pos="0">
                <a:srgbClr val="fff2e1"/>
              </a:gs>
              <a:gs pos="100000">
                <a:srgbClr val="ffd084">
                  <a:alpha val="92156"/>
                </a:srgbClr>
              </a:gs>
            </a:gsLst>
            <a:lin ang="5400000"/>
          </a:gradFill>
          <a:ln cap="rnd">
            <a:solidFill>
              <a:srgbClr val="ffc000"/>
            </a:solidFill>
            <a:round/>
          </a:ln>
        </p:spPr>
        <p:style>
          <a:lnRef idx="1">
            <a:schemeClr val="accent4"/>
          </a:lnRef>
          <a:fillRef idx="2">
            <a:schemeClr val="accent4"/>
          </a:fillRef>
          <a:effectRef idx="1">
            <a:schemeClr val="accent4"/>
          </a:effectRef>
          <a:fontRef idx="minor"/>
        </p:style>
        <p:txBody>
          <a:bodyPr lIns="90000" rIns="90000" tIns="45000" bIns="45000" anchor="t">
            <a:normAutofit fontScale="80000"/>
          </a:bodyPr>
          <a:p>
            <a:pPr>
              <a:lnSpc>
                <a:spcPct val="120000"/>
              </a:lnSpc>
              <a:spcBef>
                <a:spcPts val="1001"/>
              </a:spcBef>
              <a:buNone/>
              <a:tabLst>
                <a:tab algn="l" pos="0"/>
              </a:tabLst>
            </a:pPr>
            <a:r>
              <a:rPr b="0" lang="en-US" sz="2000" spc="-1" strike="noStrike">
                <a:solidFill>
                  <a:srgbClr val="000000"/>
                </a:solidFill>
                <a:latin typeface="Gill Sans MT"/>
              </a:rPr>
              <a:t>Spatial Separable Kernels</a:t>
            </a:r>
            <a:endParaRPr b="0" lang="en-US" sz="2000" spc="-1" strike="noStrike">
              <a:latin typeface="Arial"/>
            </a:endParaRPr>
          </a:p>
        </p:txBody>
      </p:sp>
      <p:sp>
        <p:nvSpPr>
          <p:cNvPr id="347" name="TextBox 22"/>
          <p:cNvSpPr/>
          <p:nvPr/>
        </p:nvSpPr>
        <p:spPr>
          <a:xfrm>
            <a:off x="1451160" y="1260720"/>
            <a:ext cx="6321240" cy="516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800" spc="-1" strike="noStrike">
                <a:solidFill>
                  <a:srgbClr val="ffffff"/>
                </a:solidFill>
                <a:latin typeface="Gill Sans MT"/>
              </a:rPr>
              <a:t>Methodology ( Feature Extraction )</a:t>
            </a:r>
            <a:endParaRPr b="0" lang="en-US" sz="2800" spc="-1" strike="noStrike">
              <a:latin typeface="Arial"/>
            </a:endParaRPr>
          </a:p>
        </p:txBody>
      </p:sp>
      <p:sp>
        <p:nvSpPr>
          <p:cNvPr id="348" name="PlaceHolder 1"/>
          <p:cNvSpPr/>
          <p:nvPr/>
        </p:nvSpPr>
        <p:spPr>
          <a:xfrm>
            <a:off x="1451160" y="688680"/>
            <a:ext cx="3074400" cy="712440"/>
          </a:xfrm>
          <a:prstGeom prst="rect">
            <a:avLst/>
          </a:prstGeom>
          <a:noFill/>
          <a:ln w="0">
            <a:noFill/>
          </a:ln>
        </p:spPr>
        <p:style>
          <a:lnRef idx="0"/>
          <a:fillRef idx="0"/>
          <a:effectRef idx="0"/>
          <a:fontRef idx="minor"/>
        </p:style>
        <p:txBody>
          <a:bodyPr anchor="t">
            <a:normAutofit/>
          </a:bodyPr>
          <a:p>
            <a:pPr>
              <a:lnSpc>
                <a:spcPct val="90000"/>
              </a:lnSpc>
              <a:buNone/>
            </a:pPr>
            <a:r>
              <a:rPr b="1" lang="en-US" sz="3200" spc="-1" strike="noStrike" cap="all">
                <a:solidFill>
                  <a:srgbClr val="ffffff"/>
                </a:solidFill>
                <a:latin typeface="Gill Sans MT"/>
              </a:rPr>
              <a:t>Proposal I</a:t>
            </a:r>
            <a:endParaRPr b="0" lang="en-US" sz="3200" spc="-1" strike="noStrike">
              <a:latin typeface="Arial"/>
            </a:endParaRPr>
          </a:p>
        </p:txBody>
      </p:sp>
      <p:sp>
        <p:nvSpPr>
          <p:cNvPr id="349" name="PlaceHolder 1"/>
          <p:cNvSpPr>
            <a:spLocks noGrp="1"/>
          </p:cNvSpPr>
          <p:nvPr>
            <p:ph type="sldNum" idx="44"/>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D9638E1A-D472-41F0-B684-EFBEA713C284}" type="slidenum">
              <a:rPr b="0" lang="en-US" sz="2400" spc="-1" strike="noStrike">
                <a:solidFill>
                  <a:srgbClr val="ffffff"/>
                </a:solidFill>
                <a:latin typeface="Calibri"/>
              </a:rPr>
              <a:t>32</a:t>
            </a:fld>
            <a:endParaRPr b="0" lang="en-US" sz="2400" spc="-1" strike="noStrike">
              <a:latin typeface="Times New Roman"/>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Rectangle 17"/>
          <p:cNvSpPr/>
          <p:nvPr/>
        </p:nvSpPr>
        <p:spPr>
          <a:xfrm rot="16200000">
            <a:off x="8271000" y="3696840"/>
            <a:ext cx="2748960" cy="51156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N Conv1x1 (D)</a:t>
            </a:r>
            <a:endParaRPr b="0" lang="en-US" sz="1800" spc="-1" strike="noStrike">
              <a:latin typeface="Arial"/>
            </a:endParaRPr>
          </a:p>
        </p:txBody>
      </p:sp>
      <p:sp>
        <p:nvSpPr>
          <p:cNvPr id="351" name="Rectangle 19"/>
          <p:cNvSpPr/>
          <p:nvPr/>
        </p:nvSpPr>
        <p:spPr>
          <a:xfrm rot="16200000">
            <a:off x="7388280" y="3696840"/>
            <a:ext cx="2748960" cy="51156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Conv1xM(D)*</a:t>
            </a:r>
            <a:endParaRPr b="0" lang="en-US" sz="1800" spc="-1" strike="noStrike">
              <a:latin typeface="Arial"/>
            </a:endParaRPr>
          </a:p>
        </p:txBody>
      </p:sp>
      <p:sp>
        <p:nvSpPr>
          <p:cNvPr id="352" name="Rectangle 20"/>
          <p:cNvSpPr/>
          <p:nvPr/>
        </p:nvSpPr>
        <p:spPr>
          <a:xfrm rot="16200000">
            <a:off x="6543720" y="3696840"/>
            <a:ext cx="2748960" cy="51156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Conv Mx1(D)*</a:t>
            </a:r>
            <a:endParaRPr b="0" lang="en-US" sz="1800" spc="-1" strike="noStrike">
              <a:latin typeface="Arial"/>
            </a:endParaRPr>
          </a:p>
        </p:txBody>
      </p:sp>
      <p:sp>
        <p:nvSpPr>
          <p:cNvPr id="353" name="Straight Arrow Connector 1"/>
          <p:cNvSpPr/>
          <p:nvPr/>
        </p:nvSpPr>
        <p:spPr>
          <a:xfrm>
            <a:off x="8174880" y="3952440"/>
            <a:ext cx="331560" cy="360"/>
          </a:xfrm>
          <a:custGeom>
            <a:avLst/>
            <a:gdLst/>
            <a:ahLst/>
            <a:rect l="l" t="t" r="r" b="b"/>
            <a:pathLst>
              <a:path w="21600" h="21600">
                <a:moveTo>
                  <a:pt x="0" y="0"/>
                </a:moveTo>
                <a:lnTo>
                  <a:pt x="21600" y="21600"/>
                </a:lnTo>
              </a:path>
            </a:pathLst>
          </a:custGeom>
          <a:noFill/>
          <a:ln cap="rnd" w="19050">
            <a:solidFill>
              <a:srgbClr val="4472c4"/>
            </a:solidFill>
            <a:round/>
            <a:tailEnd len="med" type="triangle" w="med"/>
          </a:ln>
        </p:spPr>
        <p:style>
          <a:lnRef idx="1">
            <a:schemeClr val="accent1"/>
          </a:lnRef>
          <a:fillRef idx="0">
            <a:schemeClr val="accent1"/>
          </a:fillRef>
          <a:effectRef idx="0">
            <a:schemeClr val="accent1"/>
          </a:effectRef>
          <a:fontRef idx="minor"/>
        </p:style>
      </p:sp>
      <p:sp>
        <p:nvSpPr>
          <p:cNvPr id="354" name="Straight Arrow Connector 4"/>
          <p:cNvSpPr/>
          <p:nvPr/>
        </p:nvSpPr>
        <p:spPr>
          <a:xfrm>
            <a:off x="9019440" y="3952440"/>
            <a:ext cx="370080" cy="360"/>
          </a:xfrm>
          <a:custGeom>
            <a:avLst/>
            <a:gdLst/>
            <a:ahLst/>
            <a:rect l="l" t="t" r="r" b="b"/>
            <a:pathLst>
              <a:path w="21600" h="21600">
                <a:moveTo>
                  <a:pt x="0" y="0"/>
                </a:moveTo>
                <a:lnTo>
                  <a:pt x="21600" y="21600"/>
                </a:lnTo>
              </a:path>
            </a:pathLst>
          </a:custGeom>
          <a:noFill/>
          <a:ln cap="rnd" w="19050">
            <a:solidFill>
              <a:srgbClr val="4472c4"/>
            </a:solidFill>
            <a:round/>
            <a:tailEnd len="med" type="triangle" w="med"/>
          </a:ln>
        </p:spPr>
        <p:style>
          <a:lnRef idx="1">
            <a:schemeClr val="accent1"/>
          </a:lnRef>
          <a:fillRef idx="0">
            <a:schemeClr val="accent1"/>
          </a:fillRef>
          <a:effectRef idx="0">
            <a:schemeClr val="accent1"/>
          </a:effectRef>
          <a:fontRef idx="minor"/>
        </p:style>
      </p:sp>
      <p:sp>
        <p:nvSpPr>
          <p:cNvPr id="355" name="Rectangle 21"/>
          <p:cNvSpPr/>
          <p:nvPr/>
        </p:nvSpPr>
        <p:spPr>
          <a:xfrm>
            <a:off x="7598520" y="2473200"/>
            <a:ext cx="2385360" cy="2964240"/>
          </a:xfrm>
          <a:prstGeom prst="rect">
            <a:avLst/>
          </a:prstGeom>
          <a:noFill/>
          <a:ln cap="rnd">
            <a:solidFill>
              <a:srgbClr val="000000"/>
            </a:solidFill>
            <a:round/>
          </a:ln>
        </p:spPr>
        <p:style>
          <a:lnRef idx="2">
            <a:schemeClr val="accent1">
              <a:shade val="50000"/>
            </a:schemeClr>
          </a:lnRef>
          <a:fillRef idx="1">
            <a:schemeClr val="accent1"/>
          </a:fillRef>
          <a:effectRef idx="0">
            <a:schemeClr val="accent1"/>
          </a:effectRef>
          <a:fontRef idx="minor"/>
        </p:style>
      </p:sp>
      <p:sp>
        <p:nvSpPr>
          <p:cNvPr id="356" name="Arrow: Right 13"/>
          <p:cNvSpPr/>
          <p:nvPr/>
        </p:nvSpPr>
        <p:spPr>
          <a:xfrm>
            <a:off x="6312960" y="3703680"/>
            <a:ext cx="1265040" cy="496080"/>
          </a:xfrm>
          <a:prstGeom prst="rightArrow">
            <a:avLst>
              <a:gd name="adj1" fmla="val 50000"/>
              <a:gd name="adj2" fmla="val 50000"/>
            </a:avLst>
          </a:prstGeom>
          <a:noFill/>
          <a:ln cap="rnd">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DxWxH</a:t>
            </a:r>
            <a:endParaRPr b="0" lang="en-US" sz="1800" spc="-1" strike="noStrike">
              <a:latin typeface="Arial"/>
            </a:endParaRPr>
          </a:p>
        </p:txBody>
      </p:sp>
      <p:sp>
        <p:nvSpPr>
          <p:cNvPr id="357" name="Arrow: Right 14"/>
          <p:cNvSpPr/>
          <p:nvPr/>
        </p:nvSpPr>
        <p:spPr>
          <a:xfrm>
            <a:off x="10045080" y="3703680"/>
            <a:ext cx="1243440" cy="496080"/>
          </a:xfrm>
          <a:prstGeom prst="rightArrow">
            <a:avLst>
              <a:gd name="adj1" fmla="val 50000"/>
              <a:gd name="adj2" fmla="val 50000"/>
            </a:avLst>
          </a:prstGeom>
          <a:noFill/>
          <a:ln cap="rnd">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NxWxH</a:t>
            </a:r>
            <a:endParaRPr b="0" lang="en-US" sz="1800" spc="-1" strike="noStrike">
              <a:latin typeface="Arial"/>
            </a:endParaRPr>
          </a:p>
        </p:txBody>
      </p:sp>
      <p:sp>
        <p:nvSpPr>
          <p:cNvPr id="358" name="Content Placeholder 17"/>
          <p:cNvSpPr/>
          <p:nvPr/>
        </p:nvSpPr>
        <p:spPr>
          <a:xfrm>
            <a:off x="766800" y="2220120"/>
            <a:ext cx="4987080" cy="3562920"/>
          </a:xfrm>
          <a:prstGeom prst="rect">
            <a:avLst/>
          </a:prstGeom>
          <a:gradFill rotWithShape="0">
            <a:gsLst>
              <a:gs pos="0">
                <a:srgbClr val="e9e9e9"/>
              </a:gs>
              <a:gs pos="100000">
                <a:srgbClr val="bdbdbd">
                  <a:alpha val="92156"/>
                </a:srgbClr>
              </a:gs>
            </a:gsLst>
            <a:lin ang="5400000"/>
          </a:gradFill>
          <a:ln cap="rnd">
            <a:solidFill>
              <a:srgbClr val="a5a5a5"/>
            </a:solidFill>
            <a:round/>
          </a:ln>
        </p:spPr>
        <p:style>
          <a:lnRef idx="1">
            <a:schemeClr val="accent3"/>
          </a:lnRef>
          <a:fillRef idx="2">
            <a:schemeClr val="accent3"/>
          </a:fillRef>
          <a:effectRef idx="1">
            <a:schemeClr val="accent3"/>
          </a:effectRef>
          <a:fontRef idx="minor"/>
        </p:style>
        <p:txBody>
          <a:bodyPr lIns="90000" rIns="90000" tIns="45000" bIns="45000" anchor="t">
            <a:normAutofit fontScale="93000"/>
          </a:bodyPr>
          <a:p>
            <a:pPr marL="228600" indent="-228600">
              <a:lnSpc>
                <a:spcPct val="120000"/>
              </a:lnSpc>
              <a:spcBef>
                <a:spcPts val="1001"/>
              </a:spcBef>
              <a:buClr>
                <a:srgbClr val="4472c4"/>
              </a:buClr>
              <a:buFont typeface="Arial"/>
              <a:buChar char="•"/>
            </a:pPr>
            <a:r>
              <a:rPr b="0" lang="en-US" sz="2000" spc="-1" strike="noStrike">
                <a:solidFill>
                  <a:srgbClr val="000000"/>
                </a:solidFill>
                <a:latin typeface="Gill Sans MT"/>
              </a:rPr>
              <a:t>Advantage</a:t>
            </a:r>
            <a:endParaRPr b="0" lang="en-US" sz="2000" spc="-1" strike="noStrike">
              <a:latin typeface="Arial"/>
            </a:endParaRPr>
          </a:p>
          <a:p>
            <a:pPr lvl="1" marL="685800" indent="-228600">
              <a:lnSpc>
                <a:spcPct val="120000"/>
              </a:lnSpc>
              <a:spcBef>
                <a:spcPts val="499"/>
              </a:spcBef>
              <a:buClr>
                <a:srgbClr val="4472c4"/>
              </a:buClr>
              <a:buFont typeface="Arial"/>
              <a:buChar char="•"/>
            </a:pPr>
            <a:r>
              <a:rPr b="0" lang="en-US" sz="1800" spc="-1" strike="noStrike">
                <a:solidFill>
                  <a:srgbClr val="000000"/>
                </a:solidFill>
                <a:latin typeface="Gill Sans MT"/>
              </a:rPr>
              <a:t>Apply kernel separability and depthwise separable convolutions </a:t>
            </a:r>
            <a:endParaRPr b="0" lang="en-US" sz="1800" spc="-1" strike="noStrike">
              <a:latin typeface="Arial"/>
            </a:endParaRPr>
          </a:p>
          <a:p>
            <a:pPr marL="914400">
              <a:lnSpc>
                <a:spcPct val="120000"/>
              </a:lnSpc>
              <a:spcBef>
                <a:spcPts val="499"/>
              </a:spcBef>
              <a:buNone/>
              <a:tabLst>
                <a:tab algn="l" pos="0"/>
              </a:tabLst>
            </a:pPr>
            <a:r>
              <a:rPr b="0" lang="en-US" sz="1600" spc="-1" strike="noStrike">
                <a:solidFill>
                  <a:srgbClr val="000000"/>
                </a:solidFill>
                <a:latin typeface="Gill Sans MT"/>
              </a:rPr>
              <a:t>- Reduces model overfitting by forcing the model to learn separable kernels. </a:t>
            </a:r>
            <a:endParaRPr b="0" lang="en-US" sz="1600" spc="-1" strike="noStrike">
              <a:latin typeface="Arial"/>
            </a:endParaRPr>
          </a:p>
          <a:p>
            <a:pPr marL="914400">
              <a:lnSpc>
                <a:spcPct val="120000"/>
              </a:lnSpc>
              <a:spcBef>
                <a:spcPts val="499"/>
              </a:spcBef>
              <a:buNone/>
              <a:tabLst>
                <a:tab algn="l" pos="0"/>
              </a:tabLst>
            </a:pPr>
            <a:r>
              <a:rPr b="0" lang="en-US" sz="1600" spc="-1" strike="noStrike">
                <a:solidFill>
                  <a:srgbClr val="000000"/>
                </a:solidFill>
                <a:latin typeface="Gill Sans MT"/>
              </a:rPr>
              <a:t>- Fast processing</a:t>
            </a:r>
            <a:endParaRPr b="0" lang="en-US" sz="1600" spc="-1" strike="noStrike">
              <a:latin typeface="Arial"/>
            </a:endParaRPr>
          </a:p>
          <a:p>
            <a:pPr lvl="1" marL="685800" indent="-228600">
              <a:lnSpc>
                <a:spcPct val="120000"/>
              </a:lnSpc>
              <a:spcBef>
                <a:spcPts val="499"/>
              </a:spcBef>
              <a:buClr>
                <a:srgbClr val="4472c4"/>
              </a:buClr>
              <a:buFont typeface="Arial"/>
              <a:buChar char="•"/>
              <a:tabLst>
                <a:tab algn="l" pos="0"/>
              </a:tabLst>
            </a:pPr>
            <a:r>
              <a:rPr b="0" lang="en-US" sz="1800" spc="-1" strike="noStrike">
                <a:solidFill>
                  <a:srgbClr val="000000"/>
                </a:solidFill>
                <a:latin typeface="Gill Sans MT"/>
              </a:rPr>
              <a:t>Lower parameter Count. </a:t>
            </a:r>
            <a:endParaRPr b="0" lang="en-US" sz="1800" spc="-1" strike="noStrike">
              <a:latin typeface="Arial"/>
            </a:endParaRPr>
          </a:p>
          <a:p>
            <a:pPr lvl="2" marL="1143000" indent="-228600">
              <a:lnSpc>
                <a:spcPct val="120000"/>
              </a:lnSpc>
              <a:spcBef>
                <a:spcPts val="499"/>
              </a:spcBef>
              <a:buClr>
                <a:srgbClr val="4472c4"/>
              </a:buClr>
              <a:buFont typeface="Arial"/>
              <a:buChar char="•"/>
              <a:tabLst>
                <a:tab algn="l" pos="0"/>
              </a:tabLst>
            </a:pPr>
            <a:r>
              <a:rPr b="0" lang="en-US" sz="1600" spc="-1" strike="noStrike">
                <a:solidFill>
                  <a:srgbClr val="000000"/>
                </a:solidFill>
                <a:latin typeface="Gill Sans MT"/>
              </a:rPr>
              <a:t>Reduces model overfitting</a:t>
            </a:r>
            <a:endParaRPr b="0" lang="en-US" sz="1600" spc="-1" strike="noStrike">
              <a:latin typeface="Arial"/>
            </a:endParaRPr>
          </a:p>
          <a:p>
            <a:pPr marL="228600" indent="-228600">
              <a:lnSpc>
                <a:spcPct val="120000"/>
              </a:lnSpc>
              <a:spcBef>
                <a:spcPts val="1001"/>
              </a:spcBef>
              <a:buClr>
                <a:srgbClr val="4472c4"/>
              </a:buClr>
              <a:buFont typeface="Arial"/>
              <a:buChar char="•"/>
              <a:tabLst>
                <a:tab algn="l" pos="0"/>
              </a:tabLst>
            </a:pPr>
            <a:r>
              <a:rPr b="0" lang="en-US" sz="2000" spc="-1" strike="noStrike">
                <a:solidFill>
                  <a:srgbClr val="000000"/>
                </a:solidFill>
                <a:latin typeface="Gill Sans MT"/>
              </a:rPr>
              <a:t>Drawback</a:t>
            </a:r>
            <a:endParaRPr b="0" lang="en-US" sz="2000" spc="-1" strike="noStrike">
              <a:latin typeface="Arial"/>
            </a:endParaRPr>
          </a:p>
          <a:p>
            <a:pPr lvl="1" marL="685800" indent="-228600">
              <a:lnSpc>
                <a:spcPct val="120000"/>
              </a:lnSpc>
              <a:spcBef>
                <a:spcPts val="499"/>
              </a:spcBef>
              <a:buClr>
                <a:srgbClr val="4472c4"/>
              </a:buClr>
              <a:buFont typeface="Arial"/>
              <a:buChar char="•"/>
              <a:tabLst>
                <a:tab algn="l" pos="0"/>
              </a:tabLst>
            </a:pPr>
            <a:r>
              <a:rPr b="0" lang="en-US" sz="1800" spc="-1" strike="noStrike">
                <a:solidFill>
                  <a:srgbClr val="000000"/>
                </a:solidFill>
                <a:latin typeface="Gill Sans MT"/>
              </a:rPr>
              <a:t>Too Simple to detect Complex pattern</a:t>
            </a:r>
            <a:endParaRPr b="0" lang="en-US" sz="1800" spc="-1" strike="noStrike">
              <a:latin typeface="Arial"/>
            </a:endParaRPr>
          </a:p>
        </p:txBody>
      </p:sp>
      <p:sp>
        <p:nvSpPr>
          <p:cNvPr id="359" name="TextBox 22"/>
          <p:cNvSpPr/>
          <p:nvPr/>
        </p:nvSpPr>
        <p:spPr>
          <a:xfrm>
            <a:off x="1451160" y="1260720"/>
            <a:ext cx="6092640" cy="516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800" spc="-1" strike="noStrike">
                <a:solidFill>
                  <a:srgbClr val="ffffff"/>
                </a:solidFill>
                <a:latin typeface="Gill Sans MT"/>
              </a:rPr>
              <a:t>Methodology ( Feature Extraction )</a:t>
            </a:r>
            <a:endParaRPr b="0" lang="en-US" sz="2800" spc="-1" strike="noStrike">
              <a:latin typeface="Arial"/>
            </a:endParaRPr>
          </a:p>
        </p:txBody>
      </p:sp>
      <p:sp>
        <p:nvSpPr>
          <p:cNvPr id="360" name="PlaceHolder 1"/>
          <p:cNvSpPr/>
          <p:nvPr/>
        </p:nvSpPr>
        <p:spPr>
          <a:xfrm>
            <a:off x="1451160" y="688680"/>
            <a:ext cx="3074400" cy="712440"/>
          </a:xfrm>
          <a:prstGeom prst="rect">
            <a:avLst/>
          </a:prstGeom>
          <a:noFill/>
          <a:ln w="0">
            <a:noFill/>
          </a:ln>
        </p:spPr>
        <p:style>
          <a:lnRef idx="0"/>
          <a:fillRef idx="0"/>
          <a:effectRef idx="0"/>
          <a:fontRef idx="minor"/>
        </p:style>
        <p:txBody>
          <a:bodyPr anchor="t">
            <a:normAutofit/>
          </a:bodyPr>
          <a:p>
            <a:pPr>
              <a:lnSpc>
                <a:spcPct val="90000"/>
              </a:lnSpc>
              <a:buNone/>
            </a:pPr>
            <a:r>
              <a:rPr b="1" lang="en-US" sz="3200" spc="-1" strike="noStrike" cap="all">
                <a:solidFill>
                  <a:srgbClr val="ffffff"/>
                </a:solidFill>
                <a:latin typeface="Gill Sans MT"/>
              </a:rPr>
              <a:t>Proposal I</a:t>
            </a:r>
            <a:endParaRPr b="0" lang="en-US" sz="3200" spc="-1" strike="noStrike">
              <a:latin typeface="Arial"/>
            </a:endParaRPr>
          </a:p>
        </p:txBody>
      </p:sp>
      <p:sp>
        <p:nvSpPr>
          <p:cNvPr id="361" name="PlaceHolder 1"/>
          <p:cNvSpPr>
            <a:spLocks noGrp="1"/>
          </p:cNvSpPr>
          <p:nvPr>
            <p:ph type="sldNum" idx="45"/>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6CE283C8-FA1E-44A0-87B5-78DB37D16BEB}" type="slidenum">
              <a:rPr b="0" lang="en-US" sz="2400" spc="-1" strike="noStrike">
                <a:solidFill>
                  <a:srgbClr val="ffffff"/>
                </a:solidFill>
                <a:latin typeface="Calibri"/>
              </a:rPr>
              <a:t>33</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319" dur="indefinite" restart="never" nodeType="tmRoot">
          <p:childTnLst>
            <p:seq>
              <p:cTn id="320" dur="indefinite" nodeType="mainSeq">
                <p:childTnLst>
                  <p:par>
                    <p:cTn id="321" fill="hold">
                      <p:stCondLst>
                        <p:cond delay="indefinite"/>
                      </p:stCondLst>
                      <p:childTnLst>
                        <p:par>
                          <p:cTn id="322" fill="hold">
                            <p:stCondLst>
                              <p:cond delay="0"/>
                            </p:stCondLst>
                            <p:childTnLst>
                              <p:par>
                                <p:cTn id="323" nodeType="clickEffect" fill="hold" presetClass="entr" presetID="16" presetSubtype="21">
                                  <p:stCondLst>
                                    <p:cond delay="0"/>
                                  </p:stCondLst>
                                  <p:childTnLst>
                                    <p:set>
                                      <p:cBhvr>
                                        <p:cTn id="324" dur="1" fill="hold">
                                          <p:stCondLst>
                                            <p:cond delay="0"/>
                                          </p:stCondLst>
                                        </p:cTn>
                                        <p:tgtEl>
                                          <p:spTgt spid="358"/>
                                        </p:tgtEl>
                                        <p:attrNameLst>
                                          <p:attrName>style.visibility</p:attrName>
                                        </p:attrNameLst>
                                      </p:cBhvr>
                                      <p:to>
                                        <p:strVal val="visible"/>
                                      </p:to>
                                    </p:set>
                                    <p:animEffect filter="barn(inVertical)" transition="in">
                                      <p:cBhvr additive="repl">
                                        <p:cTn id="325" dur="500"/>
                                        <p:tgtEl>
                                          <p:spTgt spid="3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Rectangle 26"/>
          <p:cNvSpPr/>
          <p:nvPr/>
        </p:nvSpPr>
        <p:spPr>
          <a:xfrm rot="16200000">
            <a:off x="3244320" y="4064760"/>
            <a:ext cx="2374560" cy="511560"/>
          </a:xfrm>
          <a:prstGeom prst="rect">
            <a:avLst/>
          </a:prstGeom>
          <a:solidFill>
            <a:srgbClr val="5b9bd5"/>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Separated Layer  </a:t>
            </a:r>
            <a:endParaRPr b="0" lang="en-US" sz="1800" spc="-1" strike="noStrike">
              <a:latin typeface="Arial"/>
            </a:endParaRPr>
          </a:p>
        </p:txBody>
      </p:sp>
      <p:sp>
        <p:nvSpPr>
          <p:cNvPr id="363" name="Rectangle 28"/>
          <p:cNvSpPr/>
          <p:nvPr/>
        </p:nvSpPr>
        <p:spPr>
          <a:xfrm rot="16200000">
            <a:off x="3911040" y="4184280"/>
            <a:ext cx="2374560" cy="272880"/>
          </a:xfrm>
          <a:prstGeom prst="rect">
            <a:avLst/>
          </a:prstGeom>
          <a:solidFill>
            <a:srgbClr val="ff000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Activation Function </a:t>
            </a:r>
            <a:endParaRPr b="0" lang="en-US" sz="1800" spc="-1" strike="noStrike">
              <a:latin typeface="Arial"/>
            </a:endParaRPr>
          </a:p>
        </p:txBody>
      </p:sp>
      <p:sp>
        <p:nvSpPr>
          <p:cNvPr id="364" name="Rectangle 32"/>
          <p:cNvSpPr/>
          <p:nvPr/>
        </p:nvSpPr>
        <p:spPr>
          <a:xfrm rot="16200000">
            <a:off x="4947120" y="4078080"/>
            <a:ext cx="2374560" cy="511560"/>
          </a:xfrm>
          <a:prstGeom prst="rect">
            <a:avLst/>
          </a:prstGeom>
          <a:solidFill>
            <a:srgbClr val="5b9bd5"/>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Separated Layer  </a:t>
            </a:r>
            <a:endParaRPr b="0" lang="en-US" sz="1800" spc="-1" strike="noStrike">
              <a:latin typeface="Arial"/>
            </a:endParaRPr>
          </a:p>
        </p:txBody>
      </p:sp>
      <p:sp>
        <p:nvSpPr>
          <p:cNvPr id="365" name="Rectangle 45"/>
          <p:cNvSpPr/>
          <p:nvPr/>
        </p:nvSpPr>
        <p:spPr>
          <a:xfrm rot="16200000">
            <a:off x="5609160" y="4192560"/>
            <a:ext cx="2374560" cy="282600"/>
          </a:xfrm>
          <a:prstGeom prst="rect">
            <a:avLst/>
          </a:prstGeom>
          <a:solidFill>
            <a:srgbClr val="ff000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Activation Function </a:t>
            </a:r>
            <a:endParaRPr b="0" lang="en-US" sz="1800" spc="-1" strike="noStrike">
              <a:latin typeface="Arial"/>
            </a:endParaRPr>
          </a:p>
        </p:txBody>
      </p:sp>
      <p:sp>
        <p:nvSpPr>
          <p:cNvPr id="366" name="Rectangle 47"/>
          <p:cNvSpPr/>
          <p:nvPr/>
        </p:nvSpPr>
        <p:spPr>
          <a:xfrm rot="16200000">
            <a:off x="6706440" y="4058280"/>
            <a:ext cx="2374560" cy="511560"/>
          </a:xfrm>
          <a:prstGeom prst="rect">
            <a:avLst/>
          </a:prstGeom>
          <a:solidFill>
            <a:srgbClr val="5b9bd5"/>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Separated Layer  </a:t>
            </a:r>
            <a:endParaRPr b="0" lang="en-US" sz="1800" spc="-1" strike="noStrike">
              <a:latin typeface="Arial"/>
            </a:endParaRPr>
          </a:p>
        </p:txBody>
      </p:sp>
      <p:sp>
        <p:nvSpPr>
          <p:cNvPr id="367" name="Rectangle 48"/>
          <p:cNvSpPr/>
          <p:nvPr/>
        </p:nvSpPr>
        <p:spPr>
          <a:xfrm rot="16200000">
            <a:off x="7373160" y="4177800"/>
            <a:ext cx="2374560" cy="272880"/>
          </a:xfrm>
          <a:prstGeom prst="rect">
            <a:avLst/>
          </a:prstGeom>
          <a:solidFill>
            <a:srgbClr val="ff000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Activation Function </a:t>
            </a:r>
            <a:endParaRPr b="0" lang="en-US" sz="1800" spc="-1" strike="noStrike">
              <a:latin typeface="Arial"/>
            </a:endParaRPr>
          </a:p>
        </p:txBody>
      </p:sp>
      <p:sp>
        <p:nvSpPr>
          <p:cNvPr id="368" name="Rectangle 53"/>
          <p:cNvSpPr/>
          <p:nvPr/>
        </p:nvSpPr>
        <p:spPr>
          <a:xfrm rot="16200000">
            <a:off x="8555040" y="4058280"/>
            <a:ext cx="2374560" cy="51156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369" name="Rectangle 54"/>
          <p:cNvSpPr/>
          <p:nvPr/>
        </p:nvSpPr>
        <p:spPr>
          <a:xfrm rot="16200000">
            <a:off x="9085320" y="4041000"/>
            <a:ext cx="2374560" cy="54648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370" name="Straight Arrow Connector 3"/>
          <p:cNvSpPr/>
          <p:nvPr/>
        </p:nvSpPr>
        <p:spPr>
          <a:xfrm>
            <a:off x="5235480" y="4320360"/>
            <a:ext cx="642960" cy="12600"/>
          </a:xfrm>
          <a:custGeom>
            <a:avLst/>
            <a:gdLst/>
            <a:ahLst/>
            <a:rect l="l" t="t" r="r" b="b"/>
            <a:pathLst>
              <a:path w="21600" h="21600">
                <a:moveTo>
                  <a:pt x="0" y="0"/>
                </a:moveTo>
                <a:lnTo>
                  <a:pt x="21600" y="21600"/>
                </a:lnTo>
              </a:path>
            </a:pathLst>
          </a:custGeom>
          <a:noFill/>
          <a:ln cap="rnd" w="19050">
            <a:solidFill>
              <a:srgbClr val="4472c4"/>
            </a:solidFill>
            <a:round/>
            <a:tailEnd len="med" type="triangle" w="med"/>
          </a:ln>
        </p:spPr>
        <p:style>
          <a:lnRef idx="1">
            <a:schemeClr val="accent1"/>
          </a:lnRef>
          <a:fillRef idx="0">
            <a:schemeClr val="accent1"/>
          </a:fillRef>
          <a:effectRef idx="0">
            <a:schemeClr val="accent1"/>
          </a:effectRef>
          <a:fontRef idx="minor"/>
        </p:style>
      </p:sp>
      <p:sp>
        <p:nvSpPr>
          <p:cNvPr id="371" name="Straight Arrow Connector 8"/>
          <p:cNvSpPr/>
          <p:nvPr/>
        </p:nvSpPr>
        <p:spPr>
          <a:xfrm flipV="1">
            <a:off x="6938280" y="4313160"/>
            <a:ext cx="699120" cy="19080"/>
          </a:xfrm>
          <a:custGeom>
            <a:avLst/>
            <a:gdLst/>
            <a:ahLst/>
            <a:rect l="l" t="t" r="r" b="b"/>
            <a:pathLst>
              <a:path w="21600" h="21600">
                <a:moveTo>
                  <a:pt x="0" y="0"/>
                </a:moveTo>
                <a:lnTo>
                  <a:pt x="21600" y="21600"/>
                </a:lnTo>
              </a:path>
            </a:pathLst>
          </a:custGeom>
          <a:noFill/>
          <a:ln cap="rnd" w="19050">
            <a:solidFill>
              <a:srgbClr val="4472c4"/>
            </a:solidFill>
            <a:round/>
            <a:tailEnd len="med" type="triangle" w="med"/>
          </a:ln>
        </p:spPr>
        <p:style>
          <a:lnRef idx="1">
            <a:schemeClr val="accent1"/>
          </a:lnRef>
          <a:fillRef idx="0">
            <a:schemeClr val="accent1"/>
          </a:fillRef>
          <a:effectRef idx="0">
            <a:schemeClr val="accent1"/>
          </a:effectRef>
          <a:fontRef idx="minor"/>
        </p:style>
      </p:sp>
      <p:sp>
        <p:nvSpPr>
          <p:cNvPr id="372" name="Straight Arrow Connector 10"/>
          <p:cNvSpPr/>
          <p:nvPr/>
        </p:nvSpPr>
        <p:spPr>
          <a:xfrm flipV="1">
            <a:off x="8697600" y="4312440"/>
            <a:ext cx="788400" cy="360"/>
          </a:xfrm>
          <a:custGeom>
            <a:avLst/>
            <a:gdLst/>
            <a:ahLst/>
            <a:rect l="l" t="t" r="r" b="b"/>
            <a:pathLst>
              <a:path w="21600" h="21600">
                <a:moveTo>
                  <a:pt x="0" y="0"/>
                </a:moveTo>
                <a:lnTo>
                  <a:pt x="21600" y="21600"/>
                </a:lnTo>
              </a:path>
            </a:pathLst>
          </a:custGeom>
          <a:noFill/>
          <a:ln cap="rnd" w="19050">
            <a:solidFill>
              <a:srgbClr val="4472c4"/>
            </a:solidFill>
            <a:round/>
            <a:tailEnd len="med" type="triangle" w="med"/>
          </a:ln>
        </p:spPr>
        <p:style>
          <a:lnRef idx="1">
            <a:schemeClr val="accent1"/>
          </a:lnRef>
          <a:fillRef idx="0">
            <a:schemeClr val="accent1"/>
          </a:fillRef>
          <a:effectRef idx="0">
            <a:schemeClr val="accent1"/>
          </a:effectRef>
          <a:fontRef idx="minor"/>
        </p:style>
      </p:sp>
      <p:sp>
        <p:nvSpPr>
          <p:cNvPr id="373" name="Rectangle 56"/>
          <p:cNvSpPr/>
          <p:nvPr/>
        </p:nvSpPr>
        <p:spPr>
          <a:xfrm>
            <a:off x="4057560" y="2625840"/>
            <a:ext cx="7135560" cy="3043440"/>
          </a:xfrm>
          <a:prstGeom prst="rect">
            <a:avLst/>
          </a:prstGeom>
          <a:noFill/>
          <a:ln cap="rnd">
            <a:solidFill>
              <a:srgbClr val="000000"/>
            </a:solidFill>
            <a:round/>
          </a:ln>
        </p:spPr>
        <p:style>
          <a:lnRef idx="2">
            <a:schemeClr val="accent1">
              <a:shade val="50000"/>
            </a:schemeClr>
          </a:lnRef>
          <a:fillRef idx="1">
            <a:schemeClr val="accent1"/>
          </a:fillRef>
          <a:effectRef idx="0">
            <a:schemeClr val="accent1"/>
          </a:effectRef>
          <a:fontRef idx="minor"/>
        </p:style>
      </p:sp>
      <p:sp>
        <p:nvSpPr>
          <p:cNvPr id="374" name="Straight Arrow Connector 15"/>
          <p:cNvSpPr/>
          <p:nvPr/>
        </p:nvSpPr>
        <p:spPr>
          <a:xfrm flipV="1">
            <a:off x="10546200" y="4301280"/>
            <a:ext cx="646560" cy="11160"/>
          </a:xfrm>
          <a:custGeom>
            <a:avLst/>
            <a:gdLst/>
            <a:ahLst/>
            <a:rect l="l" t="t" r="r" b="b"/>
            <a:pathLst>
              <a:path w="21600" h="21600">
                <a:moveTo>
                  <a:pt x="0" y="0"/>
                </a:moveTo>
                <a:lnTo>
                  <a:pt x="21600" y="21600"/>
                </a:lnTo>
              </a:path>
            </a:pathLst>
          </a:custGeom>
          <a:noFill/>
          <a:ln cap="rnd" w="19050">
            <a:solidFill>
              <a:srgbClr val="4472c4"/>
            </a:solidFill>
            <a:round/>
            <a:tailEnd len="med" type="triangle" w="med"/>
          </a:ln>
        </p:spPr>
        <p:style>
          <a:lnRef idx="1">
            <a:schemeClr val="accent1"/>
          </a:lnRef>
          <a:fillRef idx="0">
            <a:schemeClr val="accent1"/>
          </a:fillRef>
          <a:effectRef idx="0">
            <a:schemeClr val="accent1"/>
          </a:effectRef>
          <a:fontRef idx="minor"/>
        </p:style>
      </p:sp>
      <p:sp>
        <p:nvSpPr>
          <p:cNvPr id="375" name="Arrow: Right 10"/>
          <p:cNvSpPr/>
          <p:nvPr/>
        </p:nvSpPr>
        <p:spPr>
          <a:xfrm>
            <a:off x="3009600" y="3998520"/>
            <a:ext cx="985680" cy="496080"/>
          </a:xfrm>
          <a:prstGeom prst="rightArrow">
            <a:avLst>
              <a:gd name="adj1" fmla="val 50000"/>
              <a:gd name="adj2" fmla="val 50000"/>
            </a:avLst>
          </a:prstGeom>
          <a:noFill/>
          <a:ln cap="rnd">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400" spc="-1" strike="noStrike">
                <a:solidFill>
                  <a:srgbClr val="ffffff"/>
                </a:solidFill>
                <a:latin typeface="Gill Sans MT"/>
              </a:rPr>
              <a:t>DxWxH</a:t>
            </a:r>
            <a:endParaRPr b="0" lang="en-US" sz="1400" spc="-1" strike="noStrike">
              <a:latin typeface="Arial"/>
            </a:endParaRPr>
          </a:p>
        </p:txBody>
      </p:sp>
      <p:sp>
        <p:nvSpPr>
          <p:cNvPr id="376" name="Arrow: Right 15"/>
          <p:cNvSpPr/>
          <p:nvPr/>
        </p:nvSpPr>
        <p:spPr>
          <a:xfrm>
            <a:off x="11223360" y="4019760"/>
            <a:ext cx="983160" cy="496080"/>
          </a:xfrm>
          <a:prstGeom prst="rightArrow">
            <a:avLst>
              <a:gd name="adj1" fmla="val 50000"/>
              <a:gd name="adj2" fmla="val 50000"/>
            </a:avLst>
          </a:prstGeom>
          <a:noFill/>
          <a:ln cap="rnd">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400" spc="-1" strike="noStrike">
                <a:solidFill>
                  <a:srgbClr val="ffffff"/>
                </a:solidFill>
                <a:latin typeface="Gill Sans MT"/>
              </a:rPr>
              <a:t>NxWxH</a:t>
            </a:r>
            <a:endParaRPr b="0" lang="en-US" sz="1400" spc="-1" strike="noStrike">
              <a:latin typeface="Arial"/>
            </a:endParaRPr>
          </a:p>
        </p:txBody>
      </p:sp>
      <p:sp>
        <p:nvSpPr>
          <p:cNvPr id="377" name="Rectangle 57"/>
          <p:cNvSpPr/>
          <p:nvPr/>
        </p:nvSpPr>
        <p:spPr>
          <a:xfrm rot="16200000">
            <a:off x="3244320" y="4064760"/>
            <a:ext cx="2374560" cy="511560"/>
          </a:xfrm>
          <a:prstGeom prst="rect">
            <a:avLst/>
          </a:prstGeom>
          <a:solidFill>
            <a:srgbClr val="5b9bd5"/>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Separated Layer  </a:t>
            </a:r>
            <a:endParaRPr b="0" lang="en-US" sz="1800" spc="-1" strike="noStrike">
              <a:latin typeface="Arial"/>
            </a:endParaRPr>
          </a:p>
        </p:txBody>
      </p:sp>
      <p:sp>
        <p:nvSpPr>
          <p:cNvPr id="378" name="Rectangle 59"/>
          <p:cNvSpPr/>
          <p:nvPr/>
        </p:nvSpPr>
        <p:spPr>
          <a:xfrm rot="16200000">
            <a:off x="3911040" y="4184280"/>
            <a:ext cx="2374560" cy="272880"/>
          </a:xfrm>
          <a:prstGeom prst="rect">
            <a:avLst/>
          </a:prstGeom>
          <a:solidFill>
            <a:srgbClr val="ff000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Activation Function </a:t>
            </a:r>
            <a:endParaRPr b="0" lang="en-US" sz="1800" spc="-1" strike="noStrike">
              <a:latin typeface="Arial"/>
            </a:endParaRPr>
          </a:p>
        </p:txBody>
      </p:sp>
      <p:sp>
        <p:nvSpPr>
          <p:cNvPr id="379" name="Rectangle 61"/>
          <p:cNvSpPr/>
          <p:nvPr/>
        </p:nvSpPr>
        <p:spPr>
          <a:xfrm rot="16200000">
            <a:off x="4947120" y="4078080"/>
            <a:ext cx="2374560" cy="511560"/>
          </a:xfrm>
          <a:prstGeom prst="rect">
            <a:avLst/>
          </a:prstGeom>
          <a:solidFill>
            <a:srgbClr val="5b9bd5"/>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Separated Layer  </a:t>
            </a:r>
            <a:endParaRPr b="0" lang="en-US" sz="1800" spc="-1" strike="noStrike">
              <a:latin typeface="Arial"/>
            </a:endParaRPr>
          </a:p>
        </p:txBody>
      </p:sp>
      <p:sp>
        <p:nvSpPr>
          <p:cNvPr id="380" name="Rectangle 62"/>
          <p:cNvSpPr/>
          <p:nvPr/>
        </p:nvSpPr>
        <p:spPr>
          <a:xfrm rot="16200000">
            <a:off x="5609160" y="4192560"/>
            <a:ext cx="2374560" cy="28260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381" name="Rectangle 63"/>
          <p:cNvSpPr/>
          <p:nvPr/>
        </p:nvSpPr>
        <p:spPr>
          <a:xfrm rot="16200000">
            <a:off x="6706440" y="4058280"/>
            <a:ext cx="2374560" cy="51156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382" name="Rectangle 64"/>
          <p:cNvSpPr/>
          <p:nvPr/>
        </p:nvSpPr>
        <p:spPr>
          <a:xfrm rot="16200000">
            <a:off x="7373160" y="4177800"/>
            <a:ext cx="2374560" cy="27288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383" name="Rectangle 66"/>
          <p:cNvSpPr/>
          <p:nvPr/>
        </p:nvSpPr>
        <p:spPr>
          <a:xfrm rot="16200000">
            <a:off x="3244320" y="4064760"/>
            <a:ext cx="2374560" cy="51156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384" name="Rectangle 67"/>
          <p:cNvSpPr/>
          <p:nvPr/>
        </p:nvSpPr>
        <p:spPr>
          <a:xfrm rot="16200000">
            <a:off x="3911040" y="4184280"/>
            <a:ext cx="2374560" cy="27288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385" name="Rectangle 68"/>
          <p:cNvSpPr/>
          <p:nvPr/>
        </p:nvSpPr>
        <p:spPr>
          <a:xfrm rot="16200000">
            <a:off x="4947120" y="4078080"/>
            <a:ext cx="2374560" cy="51156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386" name="Rectangle 69"/>
          <p:cNvSpPr/>
          <p:nvPr/>
        </p:nvSpPr>
        <p:spPr>
          <a:xfrm rot="16200000">
            <a:off x="3244320" y="4064760"/>
            <a:ext cx="2374560" cy="51156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387" name="Rectangle 70"/>
          <p:cNvSpPr/>
          <p:nvPr/>
        </p:nvSpPr>
        <p:spPr>
          <a:xfrm rot="16200000">
            <a:off x="3911040" y="4184280"/>
            <a:ext cx="2374560" cy="27288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388" name="Rectangle 71"/>
          <p:cNvSpPr/>
          <p:nvPr/>
        </p:nvSpPr>
        <p:spPr>
          <a:xfrm rot="16200000">
            <a:off x="4947120" y="4078080"/>
            <a:ext cx="2374560" cy="51156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389" name="Rectangle 72"/>
          <p:cNvSpPr/>
          <p:nvPr/>
        </p:nvSpPr>
        <p:spPr>
          <a:xfrm rot="16200000">
            <a:off x="5609160" y="4192560"/>
            <a:ext cx="2374560" cy="28260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390" name="Rectangle 73"/>
          <p:cNvSpPr/>
          <p:nvPr/>
        </p:nvSpPr>
        <p:spPr>
          <a:xfrm rot="16200000">
            <a:off x="6706440" y="4058280"/>
            <a:ext cx="2374560" cy="51156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391" name="Rectangle 74"/>
          <p:cNvSpPr/>
          <p:nvPr/>
        </p:nvSpPr>
        <p:spPr>
          <a:xfrm rot="16200000">
            <a:off x="3244320" y="4064760"/>
            <a:ext cx="2374560" cy="51156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392" name="Rectangle 76"/>
          <p:cNvSpPr/>
          <p:nvPr/>
        </p:nvSpPr>
        <p:spPr>
          <a:xfrm rot="16200000">
            <a:off x="3911040" y="4184280"/>
            <a:ext cx="2374560" cy="27288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393" name="Rectangle 77"/>
          <p:cNvSpPr/>
          <p:nvPr/>
        </p:nvSpPr>
        <p:spPr>
          <a:xfrm rot="16200000">
            <a:off x="4947120" y="4078080"/>
            <a:ext cx="2374560" cy="51156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394" name="Rectangle 78"/>
          <p:cNvSpPr/>
          <p:nvPr/>
        </p:nvSpPr>
        <p:spPr>
          <a:xfrm rot="16200000">
            <a:off x="8555040" y="4058280"/>
            <a:ext cx="2374560" cy="51156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395" name="Rectangle 81"/>
          <p:cNvSpPr/>
          <p:nvPr/>
        </p:nvSpPr>
        <p:spPr>
          <a:xfrm rot="16200000">
            <a:off x="7373160" y="4177800"/>
            <a:ext cx="2374560" cy="27288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396" name="Rectangle 83"/>
          <p:cNvSpPr/>
          <p:nvPr/>
        </p:nvSpPr>
        <p:spPr>
          <a:xfrm rot="16200000">
            <a:off x="5609160" y="4192560"/>
            <a:ext cx="2374560" cy="28260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397" name="Rectangle 84"/>
          <p:cNvSpPr/>
          <p:nvPr/>
        </p:nvSpPr>
        <p:spPr>
          <a:xfrm rot="16200000">
            <a:off x="6706440" y="4058280"/>
            <a:ext cx="2374560" cy="51156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398" name="Rectangle 85"/>
          <p:cNvSpPr/>
          <p:nvPr/>
        </p:nvSpPr>
        <p:spPr>
          <a:xfrm rot="16200000">
            <a:off x="3244320" y="4064760"/>
            <a:ext cx="2374560" cy="51156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399" name="Rectangle 86"/>
          <p:cNvSpPr/>
          <p:nvPr/>
        </p:nvSpPr>
        <p:spPr>
          <a:xfrm rot="16200000">
            <a:off x="3911040" y="4184280"/>
            <a:ext cx="2374560" cy="27288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400" name="Rectangle 87"/>
          <p:cNvSpPr/>
          <p:nvPr/>
        </p:nvSpPr>
        <p:spPr>
          <a:xfrm rot="16200000">
            <a:off x="4947120" y="4078080"/>
            <a:ext cx="2374560" cy="51156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401" name="Rectangle 88"/>
          <p:cNvSpPr/>
          <p:nvPr/>
        </p:nvSpPr>
        <p:spPr>
          <a:xfrm rot="16200000">
            <a:off x="8555040" y="4058280"/>
            <a:ext cx="2374560" cy="51156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402" name="Rectangle 89"/>
          <p:cNvSpPr/>
          <p:nvPr/>
        </p:nvSpPr>
        <p:spPr>
          <a:xfrm rot="16200000">
            <a:off x="7236360" y="4041000"/>
            <a:ext cx="2374560" cy="54648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403" name="Rectangle 91"/>
          <p:cNvSpPr/>
          <p:nvPr/>
        </p:nvSpPr>
        <p:spPr>
          <a:xfrm rot="16200000">
            <a:off x="5477400" y="4060800"/>
            <a:ext cx="2374560" cy="54648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404" name="Rectangle 92"/>
          <p:cNvSpPr/>
          <p:nvPr/>
        </p:nvSpPr>
        <p:spPr>
          <a:xfrm rot="16200000">
            <a:off x="6706440" y="4058280"/>
            <a:ext cx="2374560" cy="51156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405" name="Rectangle 93"/>
          <p:cNvSpPr/>
          <p:nvPr/>
        </p:nvSpPr>
        <p:spPr>
          <a:xfrm rot="16200000">
            <a:off x="3244320" y="4064760"/>
            <a:ext cx="2374560" cy="51156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406" name="Rectangle 94"/>
          <p:cNvSpPr/>
          <p:nvPr/>
        </p:nvSpPr>
        <p:spPr>
          <a:xfrm rot="16200000">
            <a:off x="3773880" y="4047480"/>
            <a:ext cx="2374560" cy="54612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407" name="Rectangle 96"/>
          <p:cNvSpPr/>
          <p:nvPr/>
        </p:nvSpPr>
        <p:spPr>
          <a:xfrm rot="16200000">
            <a:off x="4947120" y="4078080"/>
            <a:ext cx="2374560" cy="51156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408" name="Content Placeholder 19"/>
          <p:cNvSpPr/>
          <p:nvPr/>
        </p:nvSpPr>
        <p:spPr>
          <a:xfrm>
            <a:off x="217440" y="3254760"/>
            <a:ext cx="2567880" cy="1983960"/>
          </a:xfrm>
          <a:prstGeom prst="rect">
            <a:avLst/>
          </a:prstGeom>
          <a:gradFill rotWithShape="0">
            <a:gsLst>
              <a:gs pos="0">
                <a:srgbClr val="e9e9e9"/>
              </a:gs>
              <a:gs pos="100000">
                <a:srgbClr val="bdbdbd">
                  <a:alpha val="92156"/>
                </a:srgbClr>
              </a:gs>
            </a:gsLst>
            <a:lin ang="5400000"/>
          </a:gradFill>
          <a:ln cap="rnd">
            <a:solidFill>
              <a:srgbClr val="a5a5a5"/>
            </a:solidFill>
            <a:round/>
          </a:ln>
        </p:spPr>
        <p:style>
          <a:lnRef idx="1">
            <a:schemeClr val="accent3"/>
          </a:lnRef>
          <a:fillRef idx="2">
            <a:schemeClr val="accent3"/>
          </a:fillRef>
          <a:effectRef idx="1">
            <a:schemeClr val="accent3"/>
          </a:effectRef>
          <a:fontRef idx="minor"/>
        </p:style>
        <p:txBody>
          <a:bodyPr lIns="90000" rIns="90000" tIns="45000" bIns="45000" anchor="t">
            <a:normAutofit/>
          </a:bodyPr>
          <a:p>
            <a:pPr marL="228600" indent="-228600">
              <a:lnSpc>
                <a:spcPct val="120000"/>
              </a:lnSpc>
              <a:spcBef>
                <a:spcPts val="1001"/>
              </a:spcBef>
              <a:buClr>
                <a:srgbClr val="4472c4"/>
              </a:buClr>
              <a:buFont typeface="Arial"/>
              <a:buChar char="•"/>
            </a:pPr>
            <a:r>
              <a:rPr b="0" lang="en-US" sz="2000" spc="-1" strike="noStrike">
                <a:solidFill>
                  <a:srgbClr val="000000"/>
                </a:solidFill>
                <a:latin typeface="Gill Sans MT"/>
              </a:rPr>
              <a:t>Drawback</a:t>
            </a:r>
            <a:endParaRPr b="0" lang="en-US" sz="2000" spc="-1" strike="noStrike">
              <a:latin typeface="Arial"/>
            </a:endParaRPr>
          </a:p>
          <a:p>
            <a:pPr lvl="1" marL="685800" indent="-228600">
              <a:lnSpc>
                <a:spcPct val="120000"/>
              </a:lnSpc>
              <a:spcBef>
                <a:spcPts val="499"/>
              </a:spcBef>
              <a:buClr>
                <a:srgbClr val="4472c4"/>
              </a:buClr>
              <a:buFont typeface="Arial"/>
              <a:buChar char="•"/>
            </a:pPr>
            <a:r>
              <a:rPr b="0" lang="en-US" sz="1800" spc="-1" strike="noStrike">
                <a:solidFill>
                  <a:srgbClr val="000000"/>
                </a:solidFill>
                <a:latin typeface="Gill Sans MT"/>
              </a:rPr>
              <a:t>High Covariate Shift</a:t>
            </a:r>
            <a:endParaRPr b="0" lang="en-US" sz="1800" spc="-1" strike="noStrike">
              <a:latin typeface="Arial"/>
            </a:endParaRPr>
          </a:p>
          <a:p>
            <a:pPr lvl="1" marL="685800" indent="-228600">
              <a:lnSpc>
                <a:spcPct val="120000"/>
              </a:lnSpc>
              <a:spcBef>
                <a:spcPts val="499"/>
              </a:spcBef>
              <a:buClr>
                <a:srgbClr val="4472c4"/>
              </a:buClr>
              <a:buFont typeface="Arial"/>
              <a:buChar char="•"/>
            </a:pPr>
            <a:r>
              <a:rPr b="0" lang="en-US" sz="1800" spc="-1" strike="noStrike">
                <a:solidFill>
                  <a:srgbClr val="000000"/>
                </a:solidFill>
                <a:latin typeface="Gill Sans MT"/>
              </a:rPr>
              <a:t>Risk of model overfitting</a:t>
            </a:r>
            <a:endParaRPr b="0" lang="en-US" sz="1800" spc="-1" strike="noStrike">
              <a:latin typeface="Arial"/>
            </a:endParaRPr>
          </a:p>
        </p:txBody>
      </p:sp>
      <p:sp>
        <p:nvSpPr>
          <p:cNvPr id="409" name="TextBox 22"/>
          <p:cNvSpPr/>
          <p:nvPr/>
        </p:nvSpPr>
        <p:spPr>
          <a:xfrm>
            <a:off x="1451160" y="1260720"/>
            <a:ext cx="5864040" cy="516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800" spc="-1" strike="noStrike">
                <a:solidFill>
                  <a:srgbClr val="ffffff"/>
                </a:solidFill>
                <a:latin typeface="Gill Sans MT"/>
              </a:rPr>
              <a:t>Methodology ( Feature Extraction )</a:t>
            </a:r>
            <a:endParaRPr b="0" lang="en-US" sz="2800" spc="-1" strike="noStrike">
              <a:latin typeface="Arial"/>
            </a:endParaRPr>
          </a:p>
        </p:txBody>
      </p:sp>
      <p:sp>
        <p:nvSpPr>
          <p:cNvPr id="410" name="PlaceHolder 1"/>
          <p:cNvSpPr/>
          <p:nvPr/>
        </p:nvSpPr>
        <p:spPr>
          <a:xfrm>
            <a:off x="1451160" y="688680"/>
            <a:ext cx="3074400" cy="712440"/>
          </a:xfrm>
          <a:prstGeom prst="rect">
            <a:avLst/>
          </a:prstGeom>
          <a:noFill/>
          <a:ln w="0">
            <a:noFill/>
          </a:ln>
        </p:spPr>
        <p:style>
          <a:lnRef idx="0"/>
          <a:fillRef idx="0"/>
          <a:effectRef idx="0"/>
          <a:fontRef idx="minor"/>
        </p:style>
        <p:txBody>
          <a:bodyPr anchor="t">
            <a:normAutofit/>
          </a:bodyPr>
          <a:p>
            <a:pPr>
              <a:lnSpc>
                <a:spcPct val="90000"/>
              </a:lnSpc>
              <a:buNone/>
            </a:pPr>
            <a:r>
              <a:rPr b="1" lang="en-US" sz="3200" spc="-1" strike="noStrike" cap="all">
                <a:solidFill>
                  <a:srgbClr val="ffffff"/>
                </a:solidFill>
                <a:latin typeface="Gill Sans MT"/>
              </a:rPr>
              <a:t>Proposal I</a:t>
            </a:r>
            <a:endParaRPr b="0" lang="en-US" sz="3200" spc="-1" strike="noStrike">
              <a:latin typeface="Arial"/>
            </a:endParaRPr>
          </a:p>
        </p:txBody>
      </p:sp>
      <p:sp>
        <p:nvSpPr>
          <p:cNvPr id="411" name="PlaceHolder 1"/>
          <p:cNvSpPr>
            <a:spLocks noGrp="1"/>
          </p:cNvSpPr>
          <p:nvPr>
            <p:ph type="sldNum" idx="46"/>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64DDF99B-242F-4BD0-9B06-29DBCDA12B86}" type="slidenum">
              <a:rPr b="0" lang="en-US" sz="2400" spc="-1" strike="noStrike">
                <a:solidFill>
                  <a:srgbClr val="ffffff"/>
                </a:solidFill>
                <a:latin typeface="Calibri"/>
              </a:rPr>
              <a:t>34</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326" dur="indefinite" restart="never" nodeType="tmRoot">
          <p:childTnLst>
            <p:seq>
              <p:cTn id="327" dur="indefinite" nodeType="mainSeq">
                <p:childTnLst>
                  <p:par>
                    <p:cTn id="328" fill="hold">
                      <p:stCondLst>
                        <p:cond delay="indefinite"/>
                      </p:stCondLst>
                      <p:childTnLst>
                        <p:par>
                          <p:cTn id="329" fill="hold">
                            <p:stCondLst>
                              <p:cond delay="0"/>
                            </p:stCondLst>
                            <p:childTnLst>
                              <p:par>
                                <p:cTn id="330" nodeType="clickEffect" fill="hold" presetClass="entr" presetID="16" presetSubtype="21">
                                  <p:stCondLst>
                                    <p:cond delay="0"/>
                                  </p:stCondLst>
                                  <p:childTnLst>
                                    <p:set>
                                      <p:cBhvr>
                                        <p:cTn id="331" dur="1" fill="hold">
                                          <p:stCondLst>
                                            <p:cond delay="0"/>
                                          </p:stCondLst>
                                        </p:cTn>
                                        <p:tgtEl>
                                          <p:spTgt spid="408"/>
                                        </p:tgtEl>
                                        <p:attrNameLst>
                                          <p:attrName>style.visibility</p:attrName>
                                        </p:attrNameLst>
                                      </p:cBhvr>
                                      <p:to>
                                        <p:strVal val="visible"/>
                                      </p:to>
                                    </p:set>
                                    <p:animEffect filter="barn(inVertical)" transition="in">
                                      <p:cBhvr additive="repl">
                                        <p:cTn id="332" dur="500"/>
                                        <p:tgtEl>
                                          <p:spTgt spid="4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Rectangle 97"/>
          <p:cNvSpPr/>
          <p:nvPr/>
        </p:nvSpPr>
        <p:spPr>
          <a:xfrm rot="16200000">
            <a:off x="3033360" y="4064760"/>
            <a:ext cx="2374560" cy="511560"/>
          </a:xfrm>
          <a:prstGeom prst="rect">
            <a:avLst/>
          </a:prstGeom>
          <a:solidFill>
            <a:srgbClr val="5b9bd5"/>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413" name="Rectangle 98"/>
          <p:cNvSpPr/>
          <p:nvPr/>
        </p:nvSpPr>
        <p:spPr>
          <a:xfrm rot="16200000">
            <a:off x="3421440" y="4179240"/>
            <a:ext cx="2374560" cy="282600"/>
          </a:xfrm>
          <a:prstGeom prst="rect">
            <a:avLst/>
          </a:prstGeom>
          <a:solidFill>
            <a:srgbClr val="92d05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414" name="Rectangle 99"/>
          <p:cNvSpPr/>
          <p:nvPr/>
        </p:nvSpPr>
        <p:spPr>
          <a:xfrm rot="16200000">
            <a:off x="3700440" y="4184280"/>
            <a:ext cx="2374560" cy="272880"/>
          </a:xfrm>
          <a:prstGeom prst="rect">
            <a:avLst/>
          </a:prstGeom>
          <a:solidFill>
            <a:srgbClr val="ff000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415" name="Rectangle 100"/>
          <p:cNvSpPr/>
          <p:nvPr/>
        </p:nvSpPr>
        <p:spPr>
          <a:xfrm rot="16200000">
            <a:off x="4736160" y="4078080"/>
            <a:ext cx="2374560" cy="511560"/>
          </a:xfrm>
          <a:prstGeom prst="rect">
            <a:avLst/>
          </a:prstGeom>
          <a:solidFill>
            <a:srgbClr val="5b9bd5"/>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416" name="Rectangle 101"/>
          <p:cNvSpPr/>
          <p:nvPr/>
        </p:nvSpPr>
        <p:spPr>
          <a:xfrm rot="16200000">
            <a:off x="5124240" y="4192560"/>
            <a:ext cx="2374560" cy="282600"/>
          </a:xfrm>
          <a:prstGeom prst="rect">
            <a:avLst/>
          </a:prstGeom>
          <a:solidFill>
            <a:srgbClr val="92d05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417" name="Rectangle 102"/>
          <p:cNvSpPr/>
          <p:nvPr/>
        </p:nvSpPr>
        <p:spPr>
          <a:xfrm rot="16200000">
            <a:off x="5397840" y="4192560"/>
            <a:ext cx="2374560" cy="282600"/>
          </a:xfrm>
          <a:prstGeom prst="rect">
            <a:avLst/>
          </a:prstGeom>
          <a:solidFill>
            <a:srgbClr val="ff000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418" name="Rectangle 103"/>
          <p:cNvSpPr/>
          <p:nvPr/>
        </p:nvSpPr>
        <p:spPr>
          <a:xfrm rot="16200000">
            <a:off x="6495480" y="4058280"/>
            <a:ext cx="2374560" cy="511560"/>
          </a:xfrm>
          <a:prstGeom prst="rect">
            <a:avLst/>
          </a:prstGeom>
          <a:solidFill>
            <a:srgbClr val="5b9bd5"/>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419" name="Rectangle 104"/>
          <p:cNvSpPr/>
          <p:nvPr/>
        </p:nvSpPr>
        <p:spPr>
          <a:xfrm rot="16200000">
            <a:off x="6883560" y="4172760"/>
            <a:ext cx="2374560" cy="282600"/>
          </a:xfrm>
          <a:prstGeom prst="rect">
            <a:avLst/>
          </a:prstGeom>
          <a:solidFill>
            <a:srgbClr val="92d05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420" name="Rectangle 105"/>
          <p:cNvSpPr/>
          <p:nvPr/>
        </p:nvSpPr>
        <p:spPr>
          <a:xfrm rot="16200000">
            <a:off x="7162560" y="4177800"/>
            <a:ext cx="2374560" cy="272880"/>
          </a:xfrm>
          <a:prstGeom prst="rect">
            <a:avLst/>
          </a:prstGeom>
          <a:solidFill>
            <a:srgbClr val="ff000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421" name="Rectangle 106"/>
          <p:cNvSpPr/>
          <p:nvPr/>
        </p:nvSpPr>
        <p:spPr>
          <a:xfrm rot="16200000">
            <a:off x="8344080" y="4058280"/>
            <a:ext cx="2374560" cy="51156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422" name="Rectangle 107"/>
          <p:cNvSpPr/>
          <p:nvPr/>
        </p:nvSpPr>
        <p:spPr>
          <a:xfrm rot="16200000">
            <a:off x="8732160" y="4172760"/>
            <a:ext cx="2374560" cy="28260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423" name="Rectangle 108"/>
          <p:cNvSpPr/>
          <p:nvPr/>
        </p:nvSpPr>
        <p:spPr>
          <a:xfrm rot="16200000">
            <a:off x="9005760" y="4172760"/>
            <a:ext cx="2374560" cy="28260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424" name="Straight Arrow Connector 21"/>
          <p:cNvSpPr/>
          <p:nvPr/>
        </p:nvSpPr>
        <p:spPr>
          <a:xfrm>
            <a:off x="5024520" y="4320360"/>
            <a:ext cx="642960" cy="12600"/>
          </a:xfrm>
          <a:custGeom>
            <a:avLst/>
            <a:gdLst/>
            <a:ahLst/>
            <a:rect l="l" t="t" r="r" b="b"/>
            <a:pathLst>
              <a:path w="21600" h="21600">
                <a:moveTo>
                  <a:pt x="0" y="0"/>
                </a:moveTo>
                <a:lnTo>
                  <a:pt x="21600" y="21600"/>
                </a:lnTo>
              </a:path>
            </a:pathLst>
          </a:custGeom>
          <a:noFill/>
          <a:ln cap="rnd" w="19050">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425" name="Straight Arrow Connector 22"/>
          <p:cNvSpPr/>
          <p:nvPr/>
        </p:nvSpPr>
        <p:spPr>
          <a:xfrm flipV="1">
            <a:off x="6727680" y="4313160"/>
            <a:ext cx="699120" cy="19080"/>
          </a:xfrm>
          <a:custGeom>
            <a:avLst/>
            <a:gdLst/>
            <a:ahLst/>
            <a:rect l="l" t="t" r="r" b="b"/>
            <a:pathLst>
              <a:path w="21600" h="21600">
                <a:moveTo>
                  <a:pt x="0" y="0"/>
                </a:moveTo>
                <a:lnTo>
                  <a:pt x="21600" y="21600"/>
                </a:lnTo>
              </a:path>
            </a:pathLst>
          </a:custGeom>
          <a:noFill/>
          <a:ln cap="rnd" w="19050">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426" name="Straight Arrow Connector 23"/>
          <p:cNvSpPr/>
          <p:nvPr/>
        </p:nvSpPr>
        <p:spPr>
          <a:xfrm flipV="1">
            <a:off x="8487000" y="4312440"/>
            <a:ext cx="788400" cy="360"/>
          </a:xfrm>
          <a:custGeom>
            <a:avLst/>
            <a:gdLst/>
            <a:ahLst/>
            <a:rect l="l" t="t" r="r" b="b"/>
            <a:pathLst>
              <a:path w="21600" h="21600">
                <a:moveTo>
                  <a:pt x="0" y="0"/>
                </a:moveTo>
                <a:lnTo>
                  <a:pt x="21600" y="21600"/>
                </a:lnTo>
              </a:path>
            </a:pathLst>
          </a:custGeom>
          <a:noFill/>
          <a:ln cap="rnd" w="19050">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427" name="Rectangle 109"/>
          <p:cNvSpPr/>
          <p:nvPr/>
        </p:nvSpPr>
        <p:spPr>
          <a:xfrm>
            <a:off x="3846600" y="2690280"/>
            <a:ext cx="7135560" cy="3043440"/>
          </a:xfrm>
          <a:prstGeom prst="rect">
            <a:avLst/>
          </a:prstGeom>
          <a:noFill/>
          <a:ln cap="rnd">
            <a:solidFill>
              <a:srgbClr val="ffffff"/>
            </a:solidFill>
            <a:round/>
          </a:ln>
        </p:spPr>
        <p:style>
          <a:lnRef idx="2">
            <a:schemeClr val="accent1">
              <a:shade val="50000"/>
            </a:schemeClr>
          </a:lnRef>
          <a:fillRef idx="1">
            <a:schemeClr val="accent1"/>
          </a:fillRef>
          <a:effectRef idx="0">
            <a:schemeClr val="accent1"/>
          </a:effectRef>
          <a:fontRef idx="minor"/>
        </p:style>
      </p:sp>
      <p:sp>
        <p:nvSpPr>
          <p:cNvPr id="428" name="Straight Arrow Connector 27"/>
          <p:cNvSpPr/>
          <p:nvPr/>
        </p:nvSpPr>
        <p:spPr>
          <a:xfrm flipV="1">
            <a:off x="10335600" y="4301280"/>
            <a:ext cx="646560" cy="11160"/>
          </a:xfrm>
          <a:custGeom>
            <a:avLst/>
            <a:gdLst/>
            <a:ahLst/>
            <a:rect l="l" t="t" r="r" b="b"/>
            <a:pathLst>
              <a:path w="21600" h="21600">
                <a:moveTo>
                  <a:pt x="0" y="0"/>
                </a:moveTo>
                <a:lnTo>
                  <a:pt x="21600" y="21600"/>
                </a:lnTo>
              </a:path>
            </a:pathLst>
          </a:custGeom>
          <a:noFill/>
          <a:ln cap="rnd" w="19050">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429" name="Straight Connector 7"/>
          <p:cNvSpPr/>
          <p:nvPr/>
        </p:nvSpPr>
        <p:spPr>
          <a:xfrm flipV="1">
            <a:off x="5258880" y="2794680"/>
            <a:ext cx="360" cy="1506960"/>
          </a:xfrm>
          <a:prstGeom prst="line">
            <a:avLst/>
          </a:prstGeom>
          <a:ln cap="rnd" w="19050">
            <a:solidFill>
              <a:srgbClr val="ffffff"/>
            </a:solidFill>
            <a:round/>
          </a:ln>
        </p:spPr>
        <p:style>
          <a:lnRef idx="1">
            <a:schemeClr val="accent1"/>
          </a:lnRef>
          <a:fillRef idx="0">
            <a:schemeClr val="accent1"/>
          </a:fillRef>
          <a:effectRef idx="0">
            <a:schemeClr val="accent1"/>
          </a:effectRef>
          <a:fontRef idx="minor"/>
        </p:style>
      </p:sp>
      <p:sp>
        <p:nvSpPr>
          <p:cNvPr id="430" name="Straight Connector 8"/>
          <p:cNvSpPr/>
          <p:nvPr/>
        </p:nvSpPr>
        <p:spPr>
          <a:xfrm>
            <a:off x="5267520" y="2784600"/>
            <a:ext cx="5506200" cy="10080"/>
          </a:xfrm>
          <a:prstGeom prst="line">
            <a:avLst/>
          </a:prstGeom>
          <a:ln cap="rnd" w="19050">
            <a:solidFill>
              <a:srgbClr val="ffffff"/>
            </a:solidFill>
            <a:round/>
          </a:ln>
        </p:spPr>
        <p:style>
          <a:lnRef idx="1">
            <a:schemeClr val="accent1"/>
          </a:lnRef>
          <a:fillRef idx="0">
            <a:schemeClr val="accent1"/>
          </a:fillRef>
          <a:effectRef idx="0">
            <a:schemeClr val="accent1"/>
          </a:effectRef>
          <a:fontRef idx="minor"/>
        </p:style>
      </p:sp>
      <p:sp>
        <p:nvSpPr>
          <p:cNvPr id="431" name="Straight Arrow Connector 28"/>
          <p:cNvSpPr/>
          <p:nvPr/>
        </p:nvSpPr>
        <p:spPr>
          <a:xfrm>
            <a:off x="10774080" y="2794680"/>
            <a:ext cx="360" cy="1518120"/>
          </a:xfrm>
          <a:custGeom>
            <a:avLst/>
            <a:gdLst/>
            <a:ahLst/>
            <a:rect l="l" t="t" r="r" b="b"/>
            <a:pathLst>
              <a:path w="21600" h="21600">
                <a:moveTo>
                  <a:pt x="0" y="0"/>
                </a:moveTo>
                <a:lnTo>
                  <a:pt x="21600" y="21600"/>
                </a:lnTo>
              </a:path>
            </a:pathLst>
          </a:custGeom>
          <a:noFill/>
          <a:ln cap="rnd" w="19050">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432" name="Straight Connector 9"/>
          <p:cNvSpPr/>
          <p:nvPr/>
        </p:nvSpPr>
        <p:spPr>
          <a:xfrm flipV="1">
            <a:off x="6990120" y="2946960"/>
            <a:ext cx="360" cy="1386360"/>
          </a:xfrm>
          <a:prstGeom prst="line">
            <a:avLst/>
          </a:prstGeom>
          <a:ln cap="rnd" w="19050">
            <a:solidFill>
              <a:srgbClr val="ffffff"/>
            </a:solidFill>
            <a:round/>
          </a:ln>
        </p:spPr>
        <p:style>
          <a:lnRef idx="1">
            <a:schemeClr val="accent1"/>
          </a:lnRef>
          <a:fillRef idx="0">
            <a:schemeClr val="accent1"/>
          </a:fillRef>
          <a:effectRef idx="0">
            <a:schemeClr val="accent1"/>
          </a:effectRef>
          <a:fontRef idx="minor"/>
        </p:style>
      </p:sp>
      <p:sp>
        <p:nvSpPr>
          <p:cNvPr id="433" name="Straight Connector 10"/>
          <p:cNvSpPr/>
          <p:nvPr/>
        </p:nvSpPr>
        <p:spPr>
          <a:xfrm>
            <a:off x="6990120" y="2946960"/>
            <a:ext cx="3644280" cy="16920"/>
          </a:xfrm>
          <a:prstGeom prst="line">
            <a:avLst/>
          </a:prstGeom>
          <a:ln cap="rnd" w="19050">
            <a:solidFill>
              <a:srgbClr val="ffffff"/>
            </a:solidFill>
            <a:round/>
          </a:ln>
        </p:spPr>
        <p:style>
          <a:lnRef idx="1">
            <a:schemeClr val="accent1"/>
          </a:lnRef>
          <a:fillRef idx="0">
            <a:schemeClr val="accent1"/>
          </a:fillRef>
          <a:effectRef idx="0">
            <a:schemeClr val="accent1"/>
          </a:effectRef>
          <a:fontRef idx="minor"/>
        </p:style>
      </p:sp>
      <p:sp>
        <p:nvSpPr>
          <p:cNvPr id="434" name="Straight Arrow Connector 30"/>
          <p:cNvSpPr/>
          <p:nvPr/>
        </p:nvSpPr>
        <p:spPr>
          <a:xfrm>
            <a:off x="10635120" y="2967120"/>
            <a:ext cx="360" cy="1352520"/>
          </a:xfrm>
          <a:custGeom>
            <a:avLst/>
            <a:gdLst/>
            <a:ahLst/>
            <a:rect l="l" t="t" r="r" b="b"/>
            <a:pathLst>
              <a:path w="21600" h="21600">
                <a:moveTo>
                  <a:pt x="0" y="0"/>
                </a:moveTo>
                <a:lnTo>
                  <a:pt x="21600" y="21600"/>
                </a:lnTo>
              </a:path>
            </a:pathLst>
          </a:custGeom>
          <a:noFill/>
          <a:ln cap="rnd" w="19050">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435" name="Straight Connector 11"/>
          <p:cNvSpPr/>
          <p:nvPr/>
        </p:nvSpPr>
        <p:spPr>
          <a:xfrm flipV="1">
            <a:off x="8862120" y="3053160"/>
            <a:ext cx="360" cy="1248480"/>
          </a:xfrm>
          <a:prstGeom prst="line">
            <a:avLst/>
          </a:prstGeom>
          <a:ln cap="rnd" w="19050">
            <a:solidFill>
              <a:srgbClr val="ffffff"/>
            </a:solidFill>
            <a:round/>
          </a:ln>
        </p:spPr>
        <p:style>
          <a:lnRef idx="1">
            <a:schemeClr val="accent1"/>
          </a:lnRef>
          <a:fillRef idx="0">
            <a:schemeClr val="accent1"/>
          </a:fillRef>
          <a:effectRef idx="0">
            <a:schemeClr val="accent1"/>
          </a:effectRef>
          <a:fontRef idx="minor"/>
        </p:style>
      </p:sp>
      <p:sp>
        <p:nvSpPr>
          <p:cNvPr id="436" name="Straight Connector 12"/>
          <p:cNvSpPr/>
          <p:nvPr/>
        </p:nvSpPr>
        <p:spPr>
          <a:xfrm>
            <a:off x="8864640" y="3053160"/>
            <a:ext cx="1650240" cy="360"/>
          </a:xfrm>
          <a:prstGeom prst="line">
            <a:avLst/>
          </a:prstGeom>
          <a:ln cap="rnd" w="19050">
            <a:solidFill>
              <a:srgbClr val="ffffff"/>
            </a:solidFill>
            <a:round/>
          </a:ln>
        </p:spPr>
        <p:style>
          <a:lnRef idx="1">
            <a:schemeClr val="accent1"/>
          </a:lnRef>
          <a:fillRef idx="0">
            <a:schemeClr val="accent1"/>
          </a:fillRef>
          <a:effectRef idx="0">
            <a:schemeClr val="accent1"/>
          </a:effectRef>
          <a:fontRef idx="minor"/>
        </p:style>
      </p:sp>
      <p:sp>
        <p:nvSpPr>
          <p:cNvPr id="437" name="Straight Arrow Connector 33"/>
          <p:cNvSpPr/>
          <p:nvPr/>
        </p:nvSpPr>
        <p:spPr>
          <a:xfrm>
            <a:off x="10515960" y="3053160"/>
            <a:ext cx="360" cy="1279800"/>
          </a:xfrm>
          <a:custGeom>
            <a:avLst/>
            <a:gdLst/>
            <a:ahLst/>
            <a:rect l="l" t="t" r="r" b="b"/>
            <a:pathLst>
              <a:path w="21600" h="21600">
                <a:moveTo>
                  <a:pt x="0" y="0"/>
                </a:moveTo>
                <a:lnTo>
                  <a:pt x="21600" y="21600"/>
                </a:lnTo>
              </a:path>
            </a:pathLst>
          </a:custGeom>
          <a:noFill/>
          <a:ln cap="rnd" w="19050">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438" name="Arrow: Right 19"/>
          <p:cNvSpPr/>
          <p:nvPr/>
        </p:nvSpPr>
        <p:spPr>
          <a:xfrm>
            <a:off x="2798640" y="3961800"/>
            <a:ext cx="985680" cy="496080"/>
          </a:xfrm>
          <a:prstGeom prst="rightArrow">
            <a:avLst>
              <a:gd name="adj1" fmla="val 50000"/>
              <a:gd name="adj2" fmla="val 50000"/>
            </a:avLst>
          </a:prstGeom>
          <a:noFill/>
          <a:ln cap="rnd">
            <a:solidFill>
              <a:srgbClr val="fffff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400" spc="-1" strike="noStrike">
                <a:solidFill>
                  <a:srgbClr val="ffffff"/>
                </a:solidFill>
                <a:latin typeface="Gill Sans MT"/>
              </a:rPr>
              <a:t>DxWxH</a:t>
            </a:r>
            <a:endParaRPr b="0" lang="en-US" sz="1400" spc="-1" strike="noStrike">
              <a:latin typeface="Arial"/>
            </a:endParaRPr>
          </a:p>
        </p:txBody>
      </p:sp>
      <p:sp>
        <p:nvSpPr>
          <p:cNvPr id="439" name="Arrow: Right 20"/>
          <p:cNvSpPr/>
          <p:nvPr/>
        </p:nvSpPr>
        <p:spPr>
          <a:xfrm>
            <a:off x="11012760" y="4019760"/>
            <a:ext cx="1010880" cy="505440"/>
          </a:xfrm>
          <a:prstGeom prst="rightArrow">
            <a:avLst>
              <a:gd name="adj1" fmla="val 50000"/>
              <a:gd name="adj2" fmla="val 50000"/>
            </a:avLst>
          </a:prstGeom>
          <a:noFill/>
          <a:ln cap="rnd">
            <a:solidFill>
              <a:srgbClr val="fffff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400" spc="-1" strike="noStrike">
                <a:solidFill>
                  <a:srgbClr val="ffffff"/>
                </a:solidFill>
                <a:latin typeface="Gill Sans MT"/>
              </a:rPr>
              <a:t>NxWxH</a:t>
            </a:r>
            <a:endParaRPr b="0" lang="en-US" sz="1400" spc="-1" strike="noStrike">
              <a:latin typeface="Arial"/>
            </a:endParaRPr>
          </a:p>
        </p:txBody>
      </p:sp>
      <p:sp>
        <p:nvSpPr>
          <p:cNvPr id="440" name="Rectangle 110"/>
          <p:cNvSpPr/>
          <p:nvPr/>
        </p:nvSpPr>
        <p:spPr>
          <a:xfrm rot="16200000">
            <a:off x="3033360" y="4064760"/>
            <a:ext cx="2374560" cy="511560"/>
          </a:xfrm>
          <a:prstGeom prst="rect">
            <a:avLst/>
          </a:prstGeom>
          <a:solidFill>
            <a:srgbClr val="5b9bd5"/>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441" name="Rectangle 111"/>
          <p:cNvSpPr/>
          <p:nvPr/>
        </p:nvSpPr>
        <p:spPr>
          <a:xfrm rot="16200000">
            <a:off x="3421440" y="4179240"/>
            <a:ext cx="2374560" cy="282600"/>
          </a:xfrm>
          <a:prstGeom prst="rect">
            <a:avLst/>
          </a:prstGeom>
          <a:solidFill>
            <a:srgbClr val="92d05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442" name="Rectangle 112"/>
          <p:cNvSpPr/>
          <p:nvPr/>
        </p:nvSpPr>
        <p:spPr>
          <a:xfrm rot="16200000">
            <a:off x="3700440" y="4184280"/>
            <a:ext cx="2374560" cy="272880"/>
          </a:xfrm>
          <a:prstGeom prst="rect">
            <a:avLst/>
          </a:prstGeom>
          <a:solidFill>
            <a:srgbClr val="ff000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443" name="Rectangle 113"/>
          <p:cNvSpPr/>
          <p:nvPr/>
        </p:nvSpPr>
        <p:spPr>
          <a:xfrm rot="16200000">
            <a:off x="4736160" y="4078080"/>
            <a:ext cx="2374560" cy="511560"/>
          </a:xfrm>
          <a:prstGeom prst="rect">
            <a:avLst/>
          </a:prstGeom>
          <a:solidFill>
            <a:srgbClr val="5b9bd5"/>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444" name="Rectangle 114"/>
          <p:cNvSpPr/>
          <p:nvPr/>
        </p:nvSpPr>
        <p:spPr>
          <a:xfrm rot="16200000">
            <a:off x="5124240" y="4192560"/>
            <a:ext cx="2374560" cy="28260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445" name="Rectangle 204"/>
          <p:cNvSpPr/>
          <p:nvPr/>
        </p:nvSpPr>
        <p:spPr>
          <a:xfrm rot="16200000">
            <a:off x="5397840" y="4192560"/>
            <a:ext cx="2374560" cy="28260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446" name="Rectangle 205"/>
          <p:cNvSpPr/>
          <p:nvPr/>
        </p:nvSpPr>
        <p:spPr>
          <a:xfrm rot="16200000">
            <a:off x="6495480" y="4058280"/>
            <a:ext cx="2374560" cy="51156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447" name="Rectangle 206"/>
          <p:cNvSpPr/>
          <p:nvPr/>
        </p:nvSpPr>
        <p:spPr>
          <a:xfrm rot="16200000">
            <a:off x="6883560" y="4172760"/>
            <a:ext cx="2374560" cy="28260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448" name="Rectangle 207"/>
          <p:cNvSpPr/>
          <p:nvPr/>
        </p:nvSpPr>
        <p:spPr>
          <a:xfrm rot="16200000">
            <a:off x="7162560" y="4177800"/>
            <a:ext cx="2374560" cy="27288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449" name="Rectangle 208"/>
          <p:cNvSpPr/>
          <p:nvPr/>
        </p:nvSpPr>
        <p:spPr>
          <a:xfrm rot="16200000">
            <a:off x="3033360" y="4064760"/>
            <a:ext cx="2374560" cy="51156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450" name="Rectangle 209"/>
          <p:cNvSpPr/>
          <p:nvPr/>
        </p:nvSpPr>
        <p:spPr>
          <a:xfrm rot="16200000">
            <a:off x="3421440" y="4179240"/>
            <a:ext cx="2374560" cy="28260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451" name="Rectangle 210"/>
          <p:cNvSpPr/>
          <p:nvPr/>
        </p:nvSpPr>
        <p:spPr>
          <a:xfrm rot="16200000">
            <a:off x="3700440" y="4184280"/>
            <a:ext cx="2374560" cy="27288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452" name="Rectangle 211"/>
          <p:cNvSpPr/>
          <p:nvPr/>
        </p:nvSpPr>
        <p:spPr>
          <a:xfrm rot="16200000">
            <a:off x="4736160" y="4078080"/>
            <a:ext cx="2374560" cy="51156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453" name="Rectangle 212"/>
          <p:cNvSpPr/>
          <p:nvPr/>
        </p:nvSpPr>
        <p:spPr>
          <a:xfrm rot="16200000">
            <a:off x="5124240" y="4192560"/>
            <a:ext cx="2374560" cy="28260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454" name="Rectangle 213"/>
          <p:cNvSpPr/>
          <p:nvPr/>
        </p:nvSpPr>
        <p:spPr>
          <a:xfrm rot="16200000">
            <a:off x="3033360" y="4064760"/>
            <a:ext cx="2374560" cy="51156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455" name="Rectangle 214"/>
          <p:cNvSpPr/>
          <p:nvPr/>
        </p:nvSpPr>
        <p:spPr>
          <a:xfrm rot="16200000">
            <a:off x="3421440" y="4179240"/>
            <a:ext cx="2374560" cy="28260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456" name="Rectangle 215"/>
          <p:cNvSpPr/>
          <p:nvPr/>
        </p:nvSpPr>
        <p:spPr>
          <a:xfrm rot="16200000">
            <a:off x="3700440" y="4184280"/>
            <a:ext cx="2374560" cy="27288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457" name="Rectangle 216"/>
          <p:cNvSpPr/>
          <p:nvPr/>
        </p:nvSpPr>
        <p:spPr>
          <a:xfrm rot="16200000">
            <a:off x="4736160" y="4078080"/>
            <a:ext cx="2374560" cy="51156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458" name="Rectangle 217"/>
          <p:cNvSpPr/>
          <p:nvPr/>
        </p:nvSpPr>
        <p:spPr>
          <a:xfrm rot="16200000">
            <a:off x="5397840" y="4192560"/>
            <a:ext cx="2374560" cy="28260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459" name="Rectangle 218"/>
          <p:cNvSpPr/>
          <p:nvPr/>
        </p:nvSpPr>
        <p:spPr>
          <a:xfrm rot="16200000">
            <a:off x="6495480" y="4058280"/>
            <a:ext cx="2374560" cy="51156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460" name="Rectangle 219"/>
          <p:cNvSpPr/>
          <p:nvPr/>
        </p:nvSpPr>
        <p:spPr>
          <a:xfrm rot="16200000">
            <a:off x="5124240" y="4192560"/>
            <a:ext cx="2374560" cy="28260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461" name="Rectangle 220"/>
          <p:cNvSpPr/>
          <p:nvPr/>
        </p:nvSpPr>
        <p:spPr>
          <a:xfrm rot="16200000">
            <a:off x="3033360" y="4064760"/>
            <a:ext cx="2374560" cy="51156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462" name="Rectangle 221"/>
          <p:cNvSpPr/>
          <p:nvPr/>
        </p:nvSpPr>
        <p:spPr>
          <a:xfrm rot="16200000">
            <a:off x="3421440" y="4179240"/>
            <a:ext cx="2374560" cy="28260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463" name="Rectangle 222"/>
          <p:cNvSpPr/>
          <p:nvPr/>
        </p:nvSpPr>
        <p:spPr>
          <a:xfrm rot="16200000">
            <a:off x="3700440" y="4184280"/>
            <a:ext cx="2374560" cy="27288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464" name="Rectangle 223"/>
          <p:cNvSpPr/>
          <p:nvPr/>
        </p:nvSpPr>
        <p:spPr>
          <a:xfrm rot="16200000">
            <a:off x="4736160" y="4078080"/>
            <a:ext cx="2374560" cy="51156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465" name="Rectangle 224"/>
          <p:cNvSpPr/>
          <p:nvPr/>
        </p:nvSpPr>
        <p:spPr>
          <a:xfrm rot="16200000">
            <a:off x="8344080" y="4058280"/>
            <a:ext cx="2374560" cy="51156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466" name="Rectangle 225"/>
          <p:cNvSpPr/>
          <p:nvPr/>
        </p:nvSpPr>
        <p:spPr>
          <a:xfrm rot="16200000">
            <a:off x="6883560" y="4172760"/>
            <a:ext cx="2374560" cy="28260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467" name="Rectangle 226"/>
          <p:cNvSpPr/>
          <p:nvPr/>
        </p:nvSpPr>
        <p:spPr>
          <a:xfrm rot="16200000">
            <a:off x="7162560" y="4177800"/>
            <a:ext cx="2374560" cy="27288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468" name="Rectangle 227"/>
          <p:cNvSpPr/>
          <p:nvPr/>
        </p:nvSpPr>
        <p:spPr>
          <a:xfrm rot="16200000">
            <a:off x="5397840" y="4192560"/>
            <a:ext cx="2374560" cy="28260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469" name="Rectangle 228"/>
          <p:cNvSpPr/>
          <p:nvPr/>
        </p:nvSpPr>
        <p:spPr>
          <a:xfrm rot="16200000">
            <a:off x="6495480" y="4058280"/>
            <a:ext cx="2374560" cy="51156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470" name="Rectangle 229"/>
          <p:cNvSpPr/>
          <p:nvPr/>
        </p:nvSpPr>
        <p:spPr>
          <a:xfrm rot="16200000">
            <a:off x="5124240" y="4192560"/>
            <a:ext cx="2374560" cy="28260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471" name="Rectangle 230"/>
          <p:cNvSpPr/>
          <p:nvPr/>
        </p:nvSpPr>
        <p:spPr>
          <a:xfrm rot="16200000">
            <a:off x="3033360" y="4064760"/>
            <a:ext cx="2374560" cy="51156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472" name="Rectangle 231"/>
          <p:cNvSpPr/>
          <p:nvPr/>
        </p:nvSpPr>
        <p:spPr>
          <a:xfrm rot="16200000">
            <a:off x="3421440" y="4179240"/>
            <a:ext cx="2374560" cy="28260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473" name="Rectangle 232"/>
          <p:cNvSpPr/>
          <p:nvPr/>
        </p:nvSpPr>
        <p:spPr>
          <a:xfrm rot="16200000">
            <a:off x="3700440" y="4184280"/>
            <a:ext cx="2374560" cy="27288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474" name="Rectangle 233"/>
          <p:cNvSpPr/>
          <p:nvPr/>
        </p:nvSpPr>
        <p:spPr>
          <a:xfrm rot="16200000">
            <a:off x="4736160" y="4078080"/>
            <a:ext cx="2374560" cy="51156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475" name="Rectangle 234"/>
          <p:cNvSpPr/>
          <p:nvPr/>
        </p:nvSpPr>
        <p:spPr>
          <a:xfrm rot="16200000">
            <a:off x="8732160" y="4172760"/>
            <a:ext cx="2374560" cy="28260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476" name="Rectangle 235"/>
          <p:cNvSpPr/>
          <p:nvPr/>
        </p:nvSpPr>
        <p:spPr>
          <a:xfrm rot="16200000">
            <a:off x="8344080" y="4058280"/>
            <a:ext cx="2374560" cy="51156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477" name="Rectangle 236"/>
          <p:cNvSpPr/>
          <p:nvPr/>
        </p:nvSpPr>
        <p:spPr>
          <a:xfrm rot="16200000">
            <a:off x="6883560" y="4172760"/>
            <a:ext cx="2374560" cy="28260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478" name="Rectangle 237"/>
          <p:cNvSpPr/>
          <p:nvPr/>
        </p:nvSpPr>
        <p:spPr>
          <a:xfrm rot="16200000">
            <a:off x="7162560" y="4177800"/>
            <a:ext cx="2374560" cy="27288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479" name="Rectangle 238"/>
          <p:cNvSpPr/>
          <p:nvPr/>
        </p:nvSpPr>
        <p:spPr>
          <a:xfrm rot="16200000">
            <a:off x="5397840" y="4192560"/>
            <a:ext cx="2374560" cy="28260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480" name="Rectangle 239"/>
          <p:cNvSpPr/>
          <p:nvPr/>
        </p:nvSpPr>
        <p:spPr>
          <a:xfrm rot="16200000">
            <a:off x="6495480" y="4058280"/>
            <a:ext cx="2374560" cy="51156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481" name="Rectangle 240"/>
          <p:cNvSpPr/>
          <p:nvPr/>
        </p:nvSpPr>
        <p:spPr>
          <a:xfrm rot="16200000">
            <a:off x="5124240" y="4192560"/>
            <a:ext cx="2374560" cy="28260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482" name="Rectangle 241"/>
          <p:cNvSpPr/>
          <p:nvPr/>
        </p:nvSpPr>
        <p:spPr>
          <a:xfrm rot="16200000">
            <a:off x="3033360" y="4064760"/>
            <a:ext cx="2374560" cy="51156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483" name="Rectangle 242"/>
          <p:cNvSpPr/>
          <p:nvPr/>
        </p:nvSpPr>
        <p:spPr>
          <a:xfrm rot="16200000">
            <a:off x="3421440" y="4179240"/>
            <a:ext cx="2374560" cy="28260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484" name="Rectangle 243"/>
          <p:cNvSpPr/>
          <p:nvPr/>
        </p:nvSpPr>
        <p:spPr>
          <a:xfrm rot="16200000">
            <a:off x="3700440" y="4184280"/>
            <a:ext cx="2374560" cy="27288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485" name="Rectangle 244"/>
          <p:cNvSpPr/>
          <p:nvPr/>
        </p:nvSpPr>
        <p:spPr>
          <a:xfrm rot="16200000">
            <a:off x="4736160" y="4078080"/>
            <a:ext cx="2374560" cy="51156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486" name="Content Placeholder 27"/>
          <p:cNvSpPr/>
          <p:nvPr/>
        </p:nvSpPr>
        <p:spPr>
          <a:xfrm>
            <a:off x="300240" y="2731320"/>
            <a:ext cx="2999160" cy="951120"/>
          </a:xfrm>
          <a:prstGeom prst="rect">
            <a:avLst/>
          </a:prstGeom>
          <a:gradFill rotWithShape="0">
            <a:gsLst>
              <a:gs pos="0">
                <a:srgbClr val="e9e9e9"/>
              </a:gs>
              <a:gs pos="100000">
                <a:srgbClr val="bdbdbd">
                  <a:alpha val="92156"/>
                </a:srgbClr>
              </a:gs>
            </a:gsLst>
            <a:lin ang="5400000"/>
          </a:gradFill>
          <a:ln cap="rnd">
            <a:solidFill>
              <a:srgbClr val="a5a5a5"/>
            </a:solidFill>
            <a:round/>
          </a:ln>
        </p:spPr>
        <p:style>
          <a:lnRef idx="1">
            <a:schemeClr val="accent3"/>
          </a:lnRef>
          <a:fillRef idx="2">
            <a:schemeClr val="accent3"/>
          </a:fillRef>
          <a:effectRef idx="1">
            <a:schemeClr val="accent3"/>
          </a:effectRef>
          <a:fontRef idx="minor"/>
        </p:style>
        <p:txBody>
          <a:bodyPr lIns="90000" rIns="90000" tIns="45000" bIns="45000" anchor="t">
            <a:normAutofit fontScale="89000"/>
          </a:bodyPr>
          <a:p>
            <a:pPr marL="228600" indent="-228600">
              <a:lnSpc>
                <a:spcPct val="120000"/>
              </a:lnSpc>
              <a:spcBef>
                <a:spcPts val="1001"/>
              </a:spcBef>
              <a:buClr>
                <a:srgbClr val="4472c4"/>
              </a:buClr>
              <a:buFont typeface="Arial"/>
              <a:buChar char="•"/>
            </a:pPr>
            <a:r>
              <a:rPr b="0" lang="en-US" sz="2000" spc="-1" strike="noStrike">
                <a:solidFill>
                  <a:srgbClr val="000000"/>
                </a:solidFill>
                <a:latin typeface="Gill Sans MT"/>
              </a:rPr>
              <a:t>Drawback</a:t>
            </a:r>
            <a:endParaRPr b="0" lang="en-US" sz="2000" spc="-1" strike="noStrike">
              <a:latin typeface="Arial"/>
            </a:endParaRPr>
          </a:p>
          <a:p>
            <a:pPr lvl="1" marL="685800" indent="-228600">
              <a:lnSpc>
                <a:spcPct val="120000"/>
              </a:lnSpc>
              <a:spcBef>
                <a:spcPts val="499"/>
              </a:spcBef>
              <a:buClr>
                <a:srgbClr val="4472c4"/>
              </a:buClr>
              <a:buFont typeface="Arial"/>
              <a:buChar char="•"/>
            </a:pPr>
            <a:r>
              <a:rPr b="0" lang="en-US" sz="1800" spc="-1" strike="noStrike">
                <a:solidFill>
                  <a:srgbClr val="000000"/>
                </a:solidFill>
                <a:latin typeface="Gill Sans MT"/>
              </a:rPr>
              <a:t>Small Receptive field.</a:t>
            </a:r>
            <a:endParaRPr b="0" lang="en-US" sz="1800" spc="-1" strike="noStrike">
              <a:latin typeface="Arial"/>
            </a:endParaRPr>
          </a:p>
        </p:txBody>
      </p:sp>
      <p:sp>
        <p:nvSpPr>
          <p:cNvPr id="487" name="Oval 6"/>
          <p:cNvSpPr/>
          <p:nvPr/>
        </p:nvSpPr>
        <p:spPr>
          <a:xfrm>
            <a:off x="10494720" y="4377240"/>
            <a:ext cx="298080" cy="298080"/>
          </a:xfrm>
          <a:prstGeom prst="ellipse">
            <a:avLst/>
          </a:prstGeom>
          <a:solidFill>
            <a:srgbClr val="4472c4"/>
          </a:solidFill>
          <a:ln cap="rnd">
            <a:solidFill>
              <a:srgbClr val="32549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C</a:t>
            </a:r>
            <a:endParaRPr b="0" lang="en-US" sz="1800" spc="-1" strike="noStrike">
              <a:latin typeface="Arial"/>
            </a:endParaRPr>
          </a:p>
        </p:txBody>
      </p:sp>
      <p:sp>
        <p:nvSpPr>
          <p:cNvPr id="488" name="TextBox 22"/>
          <p:cNvSpPr/>
          <p:nvPr/>
        </p:nvSpPr>
        <p:spPr>
          <a:xfrm>
            <a:off x="1451160" y="1260720"/>
            <a:ext cx="5864040" cy="516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800" spc="-1" strike="noStrike">
                <a:solidFill>
                  <a:srgbClr val="ffffff"/>
                </a:solidFill>
                <a:latin typeface="Gill Sans MT"/>
              </a:rPr>
              <a:t>Methodology ( Feature Extraction )</a:t>
            </a:r>
            <a:endParaRPr b="0" lang="en-US" sz="2800" spc="-1" strike="noStrike">
              <a:latin typeface="Arial"/>
            </a:endParaRPr>
          </a:p>
        </p:txBody>
      </p:sp>
      <p:sp>
        <p:nvSpPr>
          <p:cNvPr id="489" name="PlaceHolder 1"/>
          <p:cNvSpPr/>
          <p:nvPr/>
        </p:nvSpPr>
        <p:spPr>
          <a:xfrm>
            <a:off x="1451160" y="688680"/>
            <a:ext cx="2844720" cy="565560"/>
          </a:xfrm>
          <a:prstGeom prst="rect">
            <a:avLst/>
          </a:prstGeom>
          <a:noFill/>
          <a:ln w="0">
            <a:noFill/>
          </a:ln>
        </p:spPr>
        <p:style>
          <a:lnRef idx="0"/>
          <a:fillRef idx="0"/>
          <a:effectRef idx="0"/>
          <a:fontRef idx="minor"/>
        </p:style>
        <p:txBody>
          <a:bodyPr anchor="t">
            <a:normAutofit/>
          </a:bodyPr>
          <a:p>
            <a:pPr>
              <a:lnSpc>
                <a:spcPct val="90000"/>
              </a:lnSpc>
              <a:buNone/>
            </a:pPr>
            <a:r>
              <a:rPr b="1" lang="en-US" sz="3200" spc="-1" strike="noStrike" cap="all">
                <a:solidFill>
                  <a:srgbClr val="ffffff"/>
                </a:solidFill>
                <a:latin typeface="Gill Sans MT"/>
              </a:rPr>
              <a:t>Proposal I</a:t>
            </a:r>
            <a:endParaRPr b="0" lang="en-US" sz="3200" spc="-1" strike="noStrike">
              <a:latin typeface="Arial"/>
            </a:endParaRPr>
          </a:p>
        </p:txBody>
      </p:sp>
      <p:sp>
        <p:nvSpPr>
          <p:cNvPr id="490" name="PlaceHolder 1"/>
          <p:cNvSpPr>
            <a:spLocks noGrp="1"/>
          </p:cNvSpPr>
          <p:nvPr>
            <p:ph type="sldNum" idx="47"/>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74A7AD10-92C4-4299-AEA4-B801B38C61D1}" type="slidenum">
              <a:rPr b="0" lang="en-US" sz="2400" spc="-1" strike="noStrike">
                <a:solidFill>
                  <a:srgbClr val="ffffff"/>
                </a:solidFill>
                <a:latin typeface="Calibri"/>
              </a:rPr>
              <a:t>35</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333" dur="indefinite" restart="never" nodeType="tmRoot">
          <p:childTnLst>
            <p:seq>
              <p:cTn id="334" dur="indefinite" nodeType="mainSeq">
                <p:childTnLst>
                  <p:par>
                    <p:cTn id="335" fill="hold">
                      <p:stCondLst>
                        <p:cond delay="indefinite"/>
                      </p:stCondLst>
                      <p:childTnLst>
                        <p:par>
                          <p:cTn id="336" fill="hold">
                            <p:stCondLst>
                              <p:cond delay="0"/>
                            </p:stCondLst>
                            <p:childTnLst>
                              <p:par>
                                <p:cTn id="337" nodeType="clickEffect" fill="hold" presetClass="entr" presetID="16" presetSubtype="21">
                                  <p:stCondLst>
                                    <p:cond delay="0"/>
                                  </p:stCondLst>
                                  <p:childTnLst>
                                    <p:set>
                                      <p:cBhvr>
                                        <p:cTn id="338" dur="1" fill="hold">
                                          <p:stCondLst>
                                            <p:cond delay="0"/>
                                          </p:stCondLst>
                                        </p:cTn>
                                        <p:tgtEl>
                                          <p:spTgt spid="486"/>
                                        </p:tgtEl>
                                        <p:attrNameLst>
                                          <p:attrName>style.visibility</p:attrName>
                                        </p:attrNameLst>
                                      </p:cBhvr>
                                      <p:to>
                                        <p:strVal val="visible"/>
                                      </p:to>
                                    </p:set>
                                    <p:animEffect filter="barn(inVertical)" transition="in">
                                      <p:cBhvr additive="repl">
                                        <p:cTn id="339" dur="500"/>
                                        <p:tgtEl>
                                          <p:spTgt spid="4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 name="Rectangle 97"/>
          <p:cNvSpPr/>
          <p:nvPr/>
        </p:nvSpPr>
        <p:spPr>
          <a:xfrm rot="16200000">
            <a:off x="3033360" y="4064760"/>
            <a:ext cx="2374560" cy="511560"/>
          </a:xfrm>
          <a:prstGeom prst="rect">
            <a:avLst/>
          </a:prstGeom>
          <a:solidFill>
            <a:srgbClr val="5b9bd5"/>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492" name="Rectangle 98"/>
          <p:cNvSpPr/>
          <p:nvPr/>
        </p:nvSpPr>
        <p:spPr>
          <a:xfrm rot="16200000">
            <a:off x="3421440" y="4179240"/>
            <a:ext cx="2374560" cy="282600"/>
          </a:xfrm>
          <a:prstGeom prst="rect">
            <a:avLst/>
          </a:prstGeom>
          <a:solidFill>
            <a:srgbClr val="92d05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493" name="Rectangle 99"/>
          <p:cNvSpPr/>
          <p:nvPr/>
        </p:nvSpPr>
        <p:spPr>
          <a:xfrm rot="16200000">
            <a:off x="3700440" y="4184280"/>
            <a:ext cx="2374560" cy="272880"/>
          </a:xfrm>
          <a:prstGeom prst="rect">
            <a:avLst/>
          </a:prstGeom>
          <a:solidFill>
            <a:srgbClr val="ff000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494" name="Rectangle 100"/>
          <p:cNvSpPr/>
          <p:nvPr/>
        </p:nvSpPr>
        <p:spPr>
          <a:xfrm rot="16200000">
            <a:off x="4736160" y="4078080"/>
            <a:ext cx="2374560" cy="511560"/>
          </a:xfrm>
          <a:prstGeom prst="rect">
            <a:avLst/>
          </a:prstGeom>
          <a:solidFill>
            <a:srgbClr val="5b9bd5"/>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495" name="Rectangle 101"/>
          <p:cNvSpPr/>
          <p:nvPr/>
        </p:nvSpPr>
        <p:spPr>
          <a:xfrm rot="16200000">
            <a:off x="5124240" y="4192560"/>
            <a:ext cx="2374560" cy="282600"/>
          </a:xfrm>
          <a:prstGeom prst="rect">
            <a:avLst/>
          </a:prstGeom>
          <a:solidFill>
            <a:srgbClr val="92d05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496" name="Rectangle 102"/>
          <p:cNvSpPr/>
          <p:nvPr/>
        </p:nvSpPr>
        <p:spPr>
          <a:xfrm rot="16200000">
            <a:off x="5397840" y="4192560"/>
            <a:ext cx="2374560" cy="282600"/>
          </a:xfrm>
          <a:prstGeom prst="rect">
            <a:avLst/>
          </a:prstGeom>
          <a:solidFill>
            <a:srgbClr val="ff000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497" name="Rectangle 103"/>
          <p:cNvSpPr/>
          <p:nvPr/>
        </p:nvSpPr>
        <p:spPr>
          <a:xfrm rot="16200000">
            <a:off x="6495480" y="4058280"/>
            <a:ext cx="2374560" cy="511560"/>
          </a:xfrm>
          <a:prstGeom prst="rect">
            <a:avLst/>
          </a:prstGeom>
          <a:solidFill>
            <a:srgbClr val="5b9bd5"/>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498" name="Rectangle 104"/>
          <p:cNvSpPr/>
          <p:nvPr/>
        </p:nvSpPr>
        <p:spPr>
          <a:xfrm rot="16200000">
            <a:off x="6883560" y="4172760"/>
            <a:ext cx="2374560" cy="282600"/>
          </a:xfrm>
          <a:prstGeom prst="rect">
            <a:avLst/>
          </a:prstGeom>
          <a:solidFill>
            <a:srgbClr val="92d05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499" name="Rectangle 105"/>
          <p:cNvSpPr/>
          <p:nvPr/>
        </p:nvSpPr>
        <p:spPr>
          <a:xfrm rot="16200000">
            <a:off x="7162560" y="4177800"/>
            <a:ext cx="2374560" cy="272880"/>
          </a:xfrm>
          <a:prstGeom prst="rect">
            <a:avLst/>
          </a:prstGeom>
          <a:solidFill>
            <a:srgbClr val="ff000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500" name="Rectangle 106"/>
          <p:cNvSpPr/>
          <p:nvPr/>
        </p:nvSpPr>
        <p:spPr>
          <a:xfrm rot="16200000">
            <a:off x="8344080" y="4058280"/>
            <a:ext cx="2374560" cy="51156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501" name="Rectangle 107"/>
          <p:cNvSpPr/>
          <p:nvPr/>
        </p:nvSpPr>
        <p:spPr>
          <a:xfrm rot="16200000">
            <a:off x="8732160" y="4172760"/>
            <a:ext cx="2374560" cy="28260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502" name="Rectangle 108"/>
          <p:cNvSpPr/>
          <p:nvPr/>
        </p:nvSpPr>
        <p:spPr>
          <a:xfrm rot="16200000">
            <a:off x="9005760" y="4172760"/>
            <a:ext cx="2374560" cy="28260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503" name="Straight Arrow Connector 21"/>
          <p:cNvSpPr/>
          <p:nvPr/>
        </p:nvSpPr>
        <p:spPr>
          <a:xfrm>
            <a:off x="5024520" y="4320360"/>
            <a:ext cx="642960" cy="12600"/>
          </a:xfrm>
          <a:custGeom>
            <a:avLst/>
            <a:gdLst/>
            <a:ahLst/>
            <a:rect l="l" t="t" r="r" b="b"/>
            <a:pathLst>
              <a:path w="21600" h="21600">
                <a:moveTo>
                  <a:pt x="0" y="0"/>
                </a:moveTo>
                <a:lnTo>
                  <a:pt x="21600" y="21600"/>
                </a:lnTo>
              </a:path>
            </a:pathLst>
          </a:custGeom>
          <a:noFill/>
          <a:ln cap="rnd" w="19050">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504" name="Straight Arrow Connector 22"/>
          <p:cNvSpPr/>
          <p:nvPr/>
        </p:nvSpPr>
        <p:spPr>
          <a:xfrm flipV="1">
            <a:off x="6727680" y="4313160"/>
            <a:ext cx="699120" cy="19080"/>
          </a:xfrm>
          <a:custGeom>
            <a:avLst/>
            <a:gdLst/>
            <a:ahLst/>
            <a:rect l="l" t="t" r="r" b="b"/>
            <a:pathLst>
              <a:path w="21600" h="21600">
                <a:moveTo>
                  <a:pt x="0" y="0"/>
                </a:moveTo>
                <a:lnTo>
                  <a:pt x="21600" y="21600"/>
                </a:lnTo>
              </a:path>
            </a:pathLst>
          </a:custGeom>
          <a:noFill/>
          <a:ln cap="rnd" w="19050">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505" name="Straight Arrow Connector 23"/>
          <p:cNvSpPr/>
          <p:nvPr/>
        </p:nvSpPr>
        <p:spPr>
          <a:xfrm flipV="1">
            <a:off x="8487000" y="4312440"/>
            <a:ext cx="788400" cy="360"/>
          </a:xfrm>
          <a:custGeom>
            <a:avLst/>
            <a:gdLst/>
            <a:ahLst/>
            <a:rect l="l" t="t" r="r" b="b"/>
            <a:pathLst>
              <a:path w="21600" h="21600">
                <a:moveTo>
                  <a:pt x="0" y="0"/>
                </a:moveTo>
                <a:lnTo>
                  <a:pt x="21600" y="21600"/>
                </a:lnTo>
              </a:path>
            </a:pathLst>
          </a:custGeom>
          <a:noFill/>
          <a:ln cap="rnd" w="19050">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506" name="Rectangle 109"/>
          <p:cNvSpPr/>
          <p:nvPr/>
        </p:nvSpPr>
        <p:spPr>
          <a:xfrm>
            <a:off x="3846600" y="2690280"/>
            <a:ext cx="7135560" cy="3043440"/>
          </a:xfrm>
          <a:prstGeom prst="rect">
            <a:avLst/>
          </a:prstGeom>
          <a:noFill/>
          <a:ln cap="rnd">
            <a:solidFill>
              <a:srgbClr val="ffffff"/>
            </a:solidFill>
            <a:round/>
          </a:ln>
        </p:spPr>
        <p:style>
          <a:lnRef idx="2">
            <a:schemeClr val="accent1">
              <a:shade val="50000"/>
            </a:schemeClr>
          </a:lnRef>
          <a:fillRef idx="1">
            <a:schemeClr val="accent1"/>
          </a:fillRef>
          <a:effectRef idx="0">
            <a:schemeClr val="accent1"/>
          </a:effectRef>
          <a:fontRef idx="minor"/>
        </p:style>
      </p:sp>
      <p:sp>
        <p:nvSpPr>
          <p:cNvPr id="507" name="Straight Arrow Connector 27"/>
          <p:cNvSpPr/>
          <p:nvPr/>
        </p:nvSpPr>
        <p:spPr>
          <a:xfrm flipV="1">
            <a:off x="10335600" y="4301280"/>
            <a:ext cx="646560" cy="11160"/>
          </a:xfrm>
          <a:custGeom>
            <a:avLst/>
            <a:gdLst/>
            <a:ahLst/>
            <a:rect l="l" t="t" r="r" b="b"/>
            <a:pathLst>
              <a:path w="21600" h="21600">
                <a:moveTo>
                  <a:pt x="0" y="0"/>
                </a:moveTo>
                <a:lnTo>
                  <a:pt x="21600" y="21600"/>
                </a:lnTo>
              </a:path>
            </a:pathLst>
          </a:custGeom>
          <a:noFill/>
          <a:ln cap="rnd" w="19050">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508" name="Straight Connector 7"/>
          <p:cNvSpPr/>
          <p:nvPr/>
        </p:nvSpPr>
        <p:spPr>
          <a:xfrm flipV="1">
            <a:off x="5258880" y="2794680"/>
            <a:ext cx="360" cy="1506960"/>
          </a:xfrm>
          <a:prstGeom prst="line">
            <a:avLst/>
          </a:prstGeom>
          <a:ln cap="rnd" w="19050">
            <a:solidFill>
              <a:srgbClr val="ffffff"/>
            </a:solidFill>
            <a:round/>
          </a:ln>
        </p:spPr>
        <p:style>
          <a:lnRef idx="1">
            <a:schemeClr val="accent1"/>
          </a:lnRef>
          <a:fillRef idx="0">
            <a:schemeClr val="accent1"/>
          </a:fillRef>
          <a:effectRef idx="0">
            <a:schemeClr val="accent1"/>
          </a:effectRef>
          <a:fontRef idx="minor"/>
        </p:style>
      </p:sp>
      <p:sp>
        <p:nvSpPr>
          <p:cNvPr id="509" name="Straight Connector 8"/>
          <p:cNvSpPr/>
          <p:nvPr/>
        </p:nvSpPr>
        <p:spPr>
          <a:xfrm>
            <a:off x="5267520" y="2784600"/>
            <a:ext cx="5506200" cy="10080"/>
          </a:xfrm>
          <a:prstGeom prst="line">
            <a:avLst/>
          </a:prstGeom>
          <a:ln cap="rnd" w="19050">
            <a:solidFill>
              <a:srgbClr val="ffffff"/>
            </a:solidFill>
            <a:round/>
          </a:ln>
        </p:spPr>
        <p:style>
          <a:lnRef idx="1">
            <a:schemeClr val="accent1"/>
          </a:lnRef>
          <a:fillRef idx="0">
            <a:schemeClr val="accent1"/>
          </a:fillRef>
          <a:effectRef idx="0">
            <a:schemeClr val="accent1"/>
          </a:effectRef>
          <a:fontRef idx="minor"/>
        </p:style>
      </p:sp>
      <p:sp>
        <p:nvSpPr>
          <p:cNvPr id="510" name="Straight Arrow Connector 28"/>
          <p:cNvSpPr/>
          <p:nvPr/>
        </p:nvSpPr>
        <p:spPr>
          <a:xfrm>
            <a:off x="10774080" y="2794680"/>
            <a:ext cx="360" cy="1518120"/>
          </a:xfrm>
          <a:custGeom>
            <a:avLst/>
            <a:gdLst/>
            <a:ahLst/>
            <a:rect l="l" t="t" r="r" b="b"/>
            <a:pathLst>
              <a:path w="21600" h="21600">
                <a:moveTo>
                  <a:pt x="0" y="0"/>
                </a:moveTo>
                <a:lnTo>
                  <a:pt x="21600" y="21600"/>
                </a:lnTo>
              </a:path>
            </a:pathLst>
          </a:custGeom>
          <a:noFill/>
          <a:ln cap="rnd" w="19050">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511" name="Straight Connector 9"/>
          <p:cNvSpPr/>
          <p:nvPr/>
        </p:nvSpPr>
        <p:spPr>
          <a:xfrm flipV="1">
            <a:off x="6990120" y="2946960"/>
            <a:ext cx="360" cy="1386360"/>
          </a:xfrm>
          <a:prstGeom prst="line">
            <a:avLst/>
          </a:prstGeom>
          <a:ln cap="rnd" w="19050">
            <a:solidFill>
              <a:srgbClr val="ffffff"/>
            </a:solidFill>
            <a:round/>
          </a:ln>
        </p:spPr>
        <p:style>
          <a:lnRef idx="1">
            <a:schemeClr val="accent1"/>
          </a:lnRef>
          <a:fillRef idx="0">
            <a:schemeClr val="accent1"/>
          </a:fillRef>
          <a:effectRef idx="0">
            <a:schemeClr val="accent1"/>
          </a:effectRef>
          <a:fontRef idx="minor"/>
        </p:style>
      </p:sp>
      <p:sp>
        <p:nvSpPr>
          <p:cNvPr id="512" name="Straight Connector 10"/>
          <p:cNvSpPr/>
          <p:nvPr/>
        </p:nvSpPr>
        <p:spPr>
          <a:xfrm>
            <a:off x="6990120" y="2946960"/>
            <a:ext cx="3644280" cy="16920"/>
          </a:xfrm>
          <a:prstGeom prst="line">
            <a:avLst/>
          </a:prstGeom>
          <a:ln cap="rnd" w="19050">
            <a:solidFill>
              <a:srgbClr val="ffffff"/>
            </a:solidFill>
            <a:round/>
          </a:ln>
        </p:spPr>
        <p:style>
          <a:lnRef idx="1">
            <a:schemeClr val="accent1"/>
          </a:lnRef>
          <a:fillRef idx="0">
            <a:schemeClr val="accent1"/>
          </a:fillRef>
          <a:effectRef idx="0">
            <a:schemeClr val="accent1"/>
          </a:effectRef>
          <a:fontRef idx="minor"/>
        </p:style>
      </p:sp>
      <p:sp>
        <p:nvSpPr>
          <p:cNvPr id="513" name="Straight Arrow Connector 30"/>
          <p:cNvSpPr/>
          <p:nvPr/>
        </p:nvSpPr>
        <p:spPr>
          <a:xfrm>
            <a:off x="10635120" y="2967120"/>
            <a:ext cx="360" cy="1352520"/>
          </a:xfrm>
          <a:custGeom>
            <a:avLst/>
            <a:gdLst/>
            <a:ahLst/>
            <a:rect l="l" t="t" r="r" b="b"/>
            <a:pathLst>
              <a:path w="21600" h="21600">
                <a:moveTo>
                  <a:pt x="0" y="0"/>
                </a:moveTo>
                <a:lnTo>
                  <a:pt x="21600" y="21600"/>
                </a:lnTo>
              </a:path>
            </a:pathLst>
          </a:custGeom>
          <a:noFill/>
          <a:ln cap="rnd" w="19050">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514" name="Straight Connector 11"/>
          <p:cNvSpPr/>
          <p:nvPr/>
        </p:nvSpPr>
        <p:spPr>
          <a:xfrm flipV="1">
            <a:off x="8862120" y="3053160"/>
            <a:ext cx="360" cy="1248480"/>
          </a:xfrm>
          <a:prstGeom prst="line">
            <a:avLst/>
          </a:prstGeom>
          <a:ln cap="rnd" w="19050">
            <a:solidFill>
              <a:srgbClr val="ffffff"/>
            </a:solidFill>
            <a:round/>
          </a:ln>
        </p:spPr>
        <p:style>
          <a:lnRef idx="1">
            <a:schemeClr val="accent1"/>
          </a:lnRef>
          <a:fillRef idx="0">
            <a:schemeClr val="accent1"/>
          </a:fillRef>
          <a:effectRef idx="0">
            <a:schemeClr val="accent1"/>
          </a:effectRef>
          <a:fontRef idx="minor"/>
        </p:style>
      </p:sp>
      <p:sp>
        <p:nvSpPr>
          <p:cNvPr id="515" name="Straight Connector 12"/>
          <p:cNvSpPr/>
          <p:nvPr/>
        </p:nvSpPr>
        <p:spPr>
          <a:xfrm>
            <a:off x="8864640" y="3053160"/>
            <a:ext cx="1650240" cy="360"/>
          </a:xfrm>
          <a:prstGeom prst="line">
            <a:avLst/>
          </a:prstGeom>
          <a:ln cap="rnd" w="19050">
            <a:solidFill>
              <a:srgbClr val="ffffff"/>
            </a:solidFill>
            <a:round/>
          </a:ln>
        </p:spPr>
        <p:style>
          <a:lnRef idx="1">
            <a:schemeClr val="accent1"/>
          </a:lnRef>
          <a:fillRef idx="0">
            <a:schemeClr val="accent1"/>
          </a:fillRef>
          <a:effectRef idx="0">
            <a:schemeClr val="accent1"/>
          </a:effectRef>
          <a:fontRef idx="minor"/>
        </p:style>
      </p:sp>
      <p:sp>
        <p:nvSpPr>
          <p:cNvPr id="516" name="Straight Arrow Connector 33"/>
          <p:cNvSpPr/>
          <p:nvPr/>
        </p:nvSpPr>
        <p:spPr>
          <a:xfrm>
            <a:off x="10515960" y="3053160"/>
            <a:ext cx="360" cy="1279800"/>
          </a:xfrm>
          <a:custGeom>
            <a:avLst/>
            <a:gdLst/>
            <a:ahLst/>
            <a:rect l="l" t="t" r="r" b="b"/>
            <a:pathLst>
              <a:path w="21600" h="21600">
                <a:moveTo>
                  <a:pt x="0" y="0"/>
                </a:moveTo>
                <a:lnTo>
                  <a:pt x="21600" y="21600"/>
                </a:lnTo>
              </a:path>
            </a:pathLst>
          </a:custGeom>
          <a:noFill/>
          <a:ln cap="rnd" w="19050">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517" name="Arrow: Right 19"/>
          <p:cNvSpPr/>
          <p:nvPr/>
        </p:nvSpPr>
        <p:spPr>
          <a:xfrm>
            <a:off x="2798640" y="3961800"/>
            <a:ext cx="985680" cy="496080"/>
          </a:xfrm>
          <a:prstGeom prst="rightArrow">
            <a:avLst>
              <a:gd name="adj1" fmla="val 50000"/>
              <a:gd name="adj2" fmla="val 50000"/>
            </a:avLst>
          </a:prstGeom>
          <a:noFill/>
          <a:ln cap="rnd">
            <a:solidFill>
              <a:srgbClr val="fffff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400" spc="-1" strike="noStrike">
                <a:solidFill>
                  <a:srgbClr val="ffffff"/>
                </a:solidFill>
                <a:latin typeface="Gill Sans MT"/>
              </a:rPr>
              <a:t>DxWxH</a:t>
            </a:r>
            <a:endParaRPr b="0" lang="en-US" sz="1400" spc="-1" strike="noStrike">
              <a:latin typeface="Arial"/>
            </a:endParaRPr>
          </a:p>
        </p:txBody>
      </p:sp>
      <p:sp>
        <p:nvSpPr>
          <p:cNvPr id="518" name="Arrow: Right 20"/>
          <p:cNvSpPr/>
          <p:nvPr/>
        </p:nvSpPr>
        <p:spPr>
          <a:xfrm>
            <a:off x="11012760" y="4019760"/>
            <a:ext cx="1010880" cy="505440"/>
          </a:xfrm>
          <a:prstGeom prst="rightArrow">
            <a:avLst>
              <a:gd name="adj1" fmla="val 50000"/>
              <a:gd name="adj2" fmla="val 50000"/>
            </a:avLst>
          </a:prstGeom>
          <a:noFill/>
          <a:ln cap="rnd">
            <a:solidFill>
              <a:srgbClr val="fffff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400" spc="-1" strike="noStrike">
                <a:solidFill>
                  <a:srgbClr val="ffffff"/>
                </a:solidFill>
                <a:latin typeface="Gill Sans MT"/>
              </a:rPr>
              <a:t>NxWxH</a:t>
            </a:r>
            <a:endParaRPr b="0" lang="en-US" sz="1400" spc="-1" strike="noStrike">
              <a:latin typeface="Arial"/>
            </a:endParaRPr>
          </a:p>
        </p:txBody>
      </p:sp>
      <p:sp>
        <p:nvSpPr>
          <p:cNvPr id="519" name="Rectangle 110"/>
          <p:cNvSpPr/>
          <p:nvPr/>
        </p:nvSpPr>
        <p:spPr>
          <a:xfrm rot="16200000">
            <a:off x="3033360" y="4064760"/>
            <a:ext cx="2374560" cy="511560"/>
          </a:xfrm>
          <a:prstGeom prst="rect">
            <a:avLst/>
          </a:prstGeom>
          <a:solidFill>
            <a:srgbClr val="5b9bd5"/>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520" name="Rectangle 111"/>
          <p:cNvSpPr/>
          <p:nvPr/>
        </p:nvSpPr>
        <p:spPr>
          <a:xfrm rot="16200000">
            <a:off x="3421440" y="4179240"/>
            <a:ext cx="2374560" cy="282600"/>
          </a:xfrm>
          <a:prstGeom prst="rect">
            <a:avLst/>
          </a:prstGeom>
          <a:solidFill>
            <a:srgbClr val="92d05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521" name="Rectangle 112"/>
          <p:cNvSpPr/>
          <p:nvPr/>
        </p:nvSpPr>
        <p:spPr>
          <a:xfrm rot="16200000">
            <a:off x="3700440" y="4184280"/>
            <a:ext cx="2374560" cy="272880"/>
          </a:xfrm>
          <a:prstGeom prst="rect">
            <a:avLst/>
          </a:prstGeom>
          <a:solidFill>
            <a:srgbClr val="ff000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522" name="Rectangle 113"/>
          <p:cNvSpPr/>
          <p:nvPr/>
        </p:nvSpPr>
        <p:spPr>
          <a:xfrm rot="16200000">
            <a:off x="4736160" y="4078080"/>
            <a:ext cx="2374560" cy="511560"/>
          </a:xfrm>
          <a:prstGeom prst="rect">
            <a:avLst/>
          </a:prstGeom>
          <a:solidFill>
            <a:srgbClr val="5b9bd5"/>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523" name="Rectangle 114"/>
          <p:cNvSpPr/>
          <p:nvPr/>
        </p:nvSpPr>
        <p:spPr>
          <a:xfrm rot="16200000">
            <a:off x="5124240" y="4192560"/>
            <a:ext cx="2374560" cy="28260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524" name="Rectangle 204"/>
          <p:cNvSpPr/>
          <p:nvPr/>
        </p:nvSpPr>
        <p:spPr>
          <a:xfrm rot="16200000">
            <a:off x="5397840" y="4192560"/>
            <a:ext cx="2374560" cy="28260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525" name="Rectangle 205"/>
          <p:cNvSpPr/>
          <p:nvPr/>
        </p:nvSpPr>
        <p:spPr>
          <a:xfrm rot="16200000">
            <a:off x="6495480" y="4058280"/>
            <a:ext cx="2374560" cy="51156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526" name="Rectangle 206"/>
          <p:cNvSpPr/>
          <p:nvPr/>
        </p:nvSpPr>
        <p:spPr>
          <a:xfrm rot="16200000">
            <a:off x="6883560" y="4172760"/>
            <a:ext cx="2374560" cy="28260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527" name="Rectangle 207"/>
          <p:cNvSpPr/>
          <p:nvPr/>
        </p:nvSpPr>
        <p:spPr>
          <a:xfrm rot="16200000">
            <a:off x="7162560" y="4177800"/>
            <a:ext cx="2374560" cy="27288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528" name="Rectangle 208"/>
          <p:cNvSpPr/>
          <p:nvPr/>
        </p:nvSpPr>
        <p:spPr>
          <a:xfrm rot="16200000">
            <a:off x="3033360" y="4064760"/>
            <a:ext cx="2374560" cy="51156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529" name="Rectangle 209"/>
          <p:cNvSpPr/>
          <p:nvPr/>
        </p:nvSpPr>
        <p:spPr>
          <a:xfrm rot="16200000">
            <a:off x="3421440" y="4179240"/>
            <a:ext cx="2374560" cy="28260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530" name="Rectangle 210"/>
          <p:cNvSpPr/>
          <p:nvPr/>
        </p:nvSpPr>
        <p:spPr>
          <a:xfrm rot="16200000">
            <a:off x="3700440" y="4184280"/>
            <a:ext cx="2374560" cy="27288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531" name="Rectangle 211"/>
          <p:cNvSpPr/>
          <p:nvPr/>
        </p:nvSpPr>
        <p:spPr>
          <a:xfrm rot="16200000">
            <a:off x="4736160" y="4078080"/>
            <a:ext cx="2374560" cy="51156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532" name="Rectangle 212"/>
          <p:cNvSpPr/>
          <p:nvPr/>
        </p:nvSpPr>
        <p:spPr>
          <a:xfrm rot="16200000">
            <a:off x="5124240" y="4192560"/>
            <a:ext cx="2374560" cy="28260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533" name="Rectangle 213"/>
          <p:cNvSpPr/>
          <p:nvPr/>
        </p:nvSpPr>
        <p:spPr>
          <a:xfrm rot="16200000">
            <a:off x="3033360" y="4064760"/>
            <a:ext cx="2374560" cy="51156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534" name="Rectangle 214"/>
          <p:cNvSpPr/>
          <p:nvPr/>
        </p:nvSpPr>
        <p:spPr>
          <a:xfrm rot="16200000">
            <a:off x="3421440" y="4179240"/>
            <a:ext cx="2374560" cy="28260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535" name="Rectangle 215"/>
          <p:cNvSpPr/>
          <p:nvPr/>
        </p:nvSpPr>
        <p:spPr>
          <a:xfrm rot="16200000">
            <a:off x="3700440" y="4184280"/>
            <a:ext cx="2374560" cy="27288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536" name="Rectangle 216"/>
          <p:cNvSpPr/>
          <p:nvPr/>
        </p:nvSpPr>
        <p:spPr>
          <a:xfrm rot="16200000">
            <a:off x="4736160" y="4078080"/>
            <a:ext cx="2374560" cy="51156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537" name="Rectangle 217"/>
          <p:cNvSpPr/>
          <p:nvPr/>
        </p:nvSpPr>
        <p:spPr>
          <a:xfrm rot="16200000">
            <a:off x="5397840" y="4192560"/>
            <a:ext cx="2374560" cy="28260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538" name="Rectangle 218"/>
          <p:cNvSpPr/>
          <p:nvPr/>
        </p:nvSpPr>
        <p:spPr>
          <a:xfrm rot="16200000">
            <a:off x="6495480" y="4058280"/>
            <a:ext cx="2374560" cy="51156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539" name="Rectangle 219"/>
          <p:cNvSpPr/>
          <p:nvPr/>
        </p:nvSpPr>
        <p:spPr>
          <a:xfrm rot="16200000">
            <a:off x="5124240" y="4192560"/>
            <a:ext cx="2374560" cy="28260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540" name="Rectangle 220"/>
          <p:cNvSpPr/>
          <p:nvPr/>
        </p:nvSpPr>
        <p:spPr>
          <a:xfrm rot="16200000">
            <a:off x="3033360" y="4064760"/>
            <a:ext cx="2374560" cy="51156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541" name="Rectangle 221"/>
          <p:cNvSpPr/>
          <p:nvPr/>
        </p:nvSpPr>
        <p:spPr>
          <a:xfrm rot="16200000">
            <a:off x="3421440" y="4179240"/>
            <a:ext cx="2374560" cy="28260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542" name="Rectangle 222"/>
          <p:cNvSpPr/>
          <p:nvPr/>
        </p:nvSpPr>
        <p:spPr>
          <a:xfrm rot="16200000">
            <a:off x="3700440" y="4184280"/>
            <a:ext cx="2374560" cy="27288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543" name="Rectangle 223"/>
          <p:cNvSpPr/>
          <p:nvPr/>
        </p:nvSpPr>
        <p:spPr>
          <a:xfrm rot="16200000">
            <a:off x="4736160" y="4078080"/>
            <a:ext cx="2374560" cy="51156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544" name="Rectangle 224"/>
          <p:cNvSpPr/>
          <p:nvPr/>
        </p:nvSpPr>
        <p:spPr>
          <a:xfrm rot="16200000">
            <a:off x="8344080" y="4058280"/>
            <a:ext cx="2374560" cy="51156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545" name="Rectangle 225"/>
          <p:cNvSpPr/>
          <p:nvPr/>
        </p:nvSpPr>
        <p:spPr>
          <a:xfrm rot="16200000">
            <a:off x="6883560" y="4172760"/>
            <a:ext cx="2374560" cy="28260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546" name="Rectangle 226"/>
          <p:cNvSpPr/>
          <p:nvPr/>
        </p:nvSpPr>
        <p:spPr>
          <a:xfrm rot="16200000">
            <a:off x="7162560" y="4177800"/>
            <a:ext cx="2374560" cy="27288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547" name="Rectangle 227"/>
          <p:cNvSpPr/>
          <p:nvPr/>
        </p:nvSpPr>
        <p:spPr>
          <a:xfrm rot="16200000">
            <a:off x="5397840" y="4192560"/>
            <a:ext cx="2374560" cy="28260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548" name="Rectangle 228"/>
          <p:cNvSpPr/>
          <p:nvPr/>
        </p:nvSpPr>
        <p:spPr>
          <a:xfrm rot="16200000">
            <a:off x="6495480" y="4058280"/>
            <a:ext cx="2374560" cy="51156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549" name="Rectangle 229"/>
          <p:cNvSpPr/>
          <p:nvPr/>
        </p:nvSpPr>
        <p:spPr>
          <a:xfrm rot="16200000">
            <a:off x="5124240" y="4192560"/>
            <a:ext cx="2374560" cy="28260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550" name="Rectangle 230"/>
          <p:cNvSpPr/>
          <p:nvPr/>
        </p:nvSpPr>
        <p:spPr>
          <a:xfrm rot="16200000">
            <a:off x="3033360" y="4064760"/>
            <a:ext cx="2374560" cy="51156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551" name="Rectangle 231"/>
          <p:cNvSpPr/>
          <p:nvPr/>
        </p:nvSpPr>
        <p:spPr>
          <a:xfrm rot="16200000">
            <a:off x="3421440" y="4179240"/>
            <a:ext cx="2374560" cy="28260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552" name="Rectangle 232"/>
          <p:cNvSpPr/>
          <p:nvPr/>
        </p:nvSpPr>
        <p:spPr>
          <a:xfrm rot="16200000">
            <a:off x="3700440" y="4184280"/>
            <a:ext cx="2374560" cy="27288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553" name="Rectangle 233"/>
          <p:cNvSpPr/>
          <p:nvPr/>
        </p:nvSpPr>
        <p:spPr>
          <a:xfrm rot="16200000">
            <a:off x="4736160" y="4078080"/>
            <a:ext cx="2374560" cy="51156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554" name="Rectangle 234"/>
          <p:cNvSpPr/>
          <p:nvPr/>
        </p:nvSpPr>
        <p:spPr>
          <a:xfrm rot="16200000">
            <a:off x="8732160" y="4172760"/>
            <a:ext cx="2374560" cy="28260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555" name="Rectangle 235"/>
          <p:cNvSpPr/>
          <p:nvPr/>
        </p:nvSpPr>
        <p:spPr>
          <a:xfrm rot="16200000">
            <a:off x="8344080" y="4058280"/>
            <a:ext cx="2374560" cy="51156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556" name="Rectangle 236"/>
          <p:cNvSpPr/>
          <p:nvPr/>
        </p:nvSpPr>
        <p:spPr>
          <a:xfrm rot="16200000">
            <a:off x="6883560" y="4172760"/>
            <a:ext cx="2374560" cy="28260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557" name="Rectangle 237"/>
          <p:cNvSpPr/>
          <p:nvPr/>
        </p:nvSpPr>
        <p:spPr>
          <a:xfrm rot="16200000">
            <a:off x="7162560" y="4177800"/>
            <a:ext cx="2374560" cy="27288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558" name="Rectangle 238"/>
          <p:cNvSpPr/>
          <p:nvPr/>
        </p:nvSpPr>
        <p:spPr>
          <a:xfrm rot="16200000">
            <a:off x="5397840" y="4192560"/>
            <a:ext cx="2374560" cy="28260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559" name="Rectangle 239"/>
          <p:cNvSpPr/>
          <p:nvPr/>
        </p:nvSpPr>
        <p:spPr>
          <a:xfrm rot="16200000">
            <a:off x="6495480" y="4058280"/>
            <a:ext cx="2374560" cy="51156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560" name="Rectangle 240"/>
          <p:cNvSpPr/>
          <p:nvPr/>
        </p:nvSpPr>
        <p:spPr>
          <a:xfrm rot="16200000">
            <a:off x="5124240" y="4192560"/>
            <a:ext cx="2374560" cy="28260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561" name="Rectangle 241"/>
          <p:cNvSpPr/>
          <p:nvPr/>
        </p:nvSpPr>
        <p:spPr>
          <a:xfrm rot="16200000">
            <a:off x="3033360" y="4064760"/>
            <a:ext cx="2374560" cy="51156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562" name="Rectangle 242"/>
          <p:cNvSpPr/>
          <p:nvPr/>
        </p:nvSpPr>
        <p:spPr>
          <a:xfrm rot="16200000">
            <a:off x="3421440" y="4179240"/>
            <a:ext cx="2374560" cy="28260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563" name="Rectangle 243"/>
          <p:cNvSpPr/>
          <p:nvPr/>
        </p:nvSpPr>
        <p:spPr>
          <a:xfrm rot="16200000">
            <a:off x="3700440" y="4184280"/>
            <a:ext cx="2374560" cy="27288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564" name="Rectangle 244"/>
          <p:cNvSpPr/>
          <p:nvPr/>
        </p:nvSpPr>
        <p:spPr>
          <a:xfrm rot="16200000">
            <a:off x="4736160" y="4078080"/>
            <a:ext cx="2374560" cy="51156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565" name="Oval 6"/>
          <p:cNvSpPr/>
          <p:nvPr/>
        </p:nvSpPr>
        <p:spPr>
          <a:xfrm>
            <a:off x="10494720" y="4377240"/>
            <a:ext cx="298080" cy="298080"/>
          </a:xfrm>
          <a:prstGeom prst="ellipse">
            <a:avLst/>
          </a:prstGeom>
          <a:solidFill>
            <a:srgbClr val="4472c4"/>
          </a:solidFill>
          <a:ln cap="rnd">
            <a:solidFill>
              <a:srgbClr val="32549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C</a:t>
            </a:r>
            <a:endParaRPr b="0" lang="en-US" sz="1800" spc="-1" strike="noStrike">
              <a:latin typeface="Arial"/>
            </a:endParaRPr>
          </a:p>
        </p:txBody>
      </p:sp>
      <p:sp>
        <p:nvSpPr>
          <p:cNvPr id="566" name="TextBox 22"/>
          <p:cNvSpPr/>
          <p:nvPr/>
        </p:nvSpPr>
        <p:spPr>
          <a:xfrm>
            <a:off x="1451160" y="1260720"/>
            <a:ext cx="6092640" cy="516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800" spc="-1" strike="noStrike">
                <a:solidFill>
                  <a:srgbClr val="ffffff"/>
                </a:solidFill>
                <a:latin typeface="Gill Sans MT"/>
              </a:rPr>
              <a:t>Methodology ( Feature Extraction )</a:t>
            </a:r>
            <a:endParaRPr b="0" lang="en-US" sz="2800" spc="-1" strike="noStrike">
              <a:latin typeface="Arial"/>
            </a:endParaRPr>
          </a:p>
        </p:txBody>
      </p:sp>
      <p:sp>
        <p:nvSpPr>
          <p:cNvPr id="567" name="PlaceHolder 1"/>
          <p:cNvSpPr/>
          <p:nvPr/>
        </p:nvSpPr>
        <p:spPr>
          <a:xfrm>
            <a:off x="1451160" y="688680"/>
            <a:ext cx="2844720" cy="565560"/>
          </a:xfrm>
          <a:prstGeom prst="rect">
            <a:avLst/>
          </a:prstGeom>
          <a:noFill/>
          <a:ln w="0">
            <a:noFill/>
          </a:ln>
        </p:spPr>
        <p:style>
          <a:lnRef idx="0"/>
          <a:fillRef idx="0"/>
          <a:effectRef idx="0"/>
          <a:fontRef idx="minor"/>
        </p:style>
        <p:txBody>
          <a:bodyPr anchor="t">
            <a:normAutofit/>
          </a:bodyPr>
          <a:p>
            <a:pPr>
              <a:lnSpc>
                <a:spcPct val="90000"/>
              </a:lnSpc>
              <a:buNone/>
            </a:pPr>
            <a:r>
              <a:rPr b="1" lang="en-US" sz="3200" spc="-1" strike="noStrike" cap="all">
                <a:solidFill>
                  <a:srgbClr val="ffffff"/>
                </a:solidFill>
                <a:latin typeface="Gill Sans MT"/>
              </a:rPr>
              <a:t>Proposal I</a:t>
            </a:r>
            <a:endParaRPr b="0" lang="en-US" sz="3200" spc="-1" strike="noStrike">
              <a:latin typeface="Arial"/>
            </a:endParaRPr>
          </a:p>
        </p:txBody>
      </p:sp>
      <p:sp>
        <p:nvSpPr>
          <p:cNvPr id="568" name="TextBox 55"/>
          <p:cNvSpPr/>
          <p:nvPr/>
        </p:nvSpPr>
        <p:spPr>
          <a:xfrm>
            <a:off x="3602160" y="5978880"/>
            <a:ext cx="5769360" cy="1063080"/>
          </a:xfrm>
          <a:prstGeom prst="rect">
            <a:avLst/>
          </a:prstGeom>
          <a:gradFill rotWithShape="0">
            <a:gsLst>
              <a:gs pos="0">
                <a:srgbClr val="fff2e1"/>
              </a:gs>
              <a:gs pos="100000">
                <a:srgbClr val="ffd084">
                  <a:alpha val="92156"/>
                </a:srgbClr>
              </a:gs>
            </a:gsLst>
            <a:lin ang="5400000"/>
          </a:gradFill>
          <a:ln cap="rnd">
            <a:solidFill>
              <a:srgbClr val="ffc000"/>
            </a:solidFill>
            <a:round/>
          </a:ln>
        </p:spPr>
        <p:style>
          <a:lnRef idx="1">
            <a:schemeClr val="accent4"/>
          </a:lnRef>
          <a:fillRef idx="2">
            <a:schemeClr val="accent4"/>
          </a:fillRef>
          <a:effectRef idx="1">
            <a:schemeClr val="accent4"/>
          </a:effectRef>
          <a:fontRef idx="minor"/>
        </p:style>
        <p:txBody>
          <a:bodyPr lIns="90000" rIns="90000" tIns="45000" bIns="45000" anchor="t">
            <a:spAutoFit/>
          </a:bodyPr>
          <a:p>
            <a:pPr>
              <a:lnSpc>
                <a:spcPct val="100000"/>
              </a:lnSpc>
              <a:buNone/>
            </a:pPr>
            <a:r>
              <a:rPr b="0" lang="en-US" sz="1600" spc="-1" strike="noStrike">
                <a:solidFill>
                  <a:srgbClr val="000000"/>
                </a:solidFill>
                <a:latin typeface="Gill Sans MT"/>
              </a:rPr>
              <a:t>	</a:t>
            </a:r>
            <a:r>
              <a:rPr b="0" lang="en-US" sz="1600" spc="-1" strike="noStrike">
                <a:solidFill>
                  <a:srgbClr val="000000"/>
                </a:solidFill>
                <a:latin typeface="Gill Sans MT"/>
              </a:rPr>
              <a:t>	</a:t>
            </a:r>
            <a:r>
              <a:rPr b="0" lang="en-US" sz="1600" spc="-1" strike="noStrike">
                <a:solidFill>
                  <a:srgbClr val="000000"/>
                </a:solidFill>
                <a:latin typeface="Gill Sans MT"/>
              </a:rPr>
              <a:t>  </a:t>
            </a:r>
            <a:r>
              <a:rPr b="0" lang="en-US" sz="1600" spc="-1" strike="noStrike">
                <a:solidFill>
                  <a:srgbClr val="000000"/>
                </a:solidFill>
                <a:latin typeface="Gill Sans MT"/>
              </a:rPr>
              <a:t>residual separated block</a:t>
            </a:r>
            <a:endParaRPr b="0" lang="en-US" sz="1600" spc="-1" strike="noStrike">
              <a:latin typeface="Arial"/>
            </a:endParaRPr>
          </a:p>
          <a:p>
            <a:pPr>
              <a:lnSpc>
                <a:spcPct val="100000"/>
              </a:lnSpc>
              <a:buNone/>
            </a:pPr>
            <a:r>
              <a:rPr b="0" lang="en-US" sz="1600" spc="-1" strike="noStrike">
                <a:solidFill>
                  <a:srgbClr val="000000"/>
                </a:solidFill>
                <a:latin typeface="Gill Sans MT"/>
              </a:rPr>
              <a:t>Kernel Size for each Separated Layer is 3, 5, 7, and 9 Respectively</a:t>
            </a:r>
            <a:endParaRPr b="0" lang="en-US" sz="1600" spc="-1" strike="noStrike">
              <a:latin typeface="Arial"/>
            </a:endParaRPr>
          </a:p>
          <a:p>
            <a:pPr>
              <a:lnSpc>
                <a:spcPct val="100000"/>
              </a:lnSpc>
              <a:buNone/>
            </a:pPr>
            <a:r>
              <a:rPr b="0" lang="en-US" sz="1600" spc="-1" strike="noStrike">
                <a:solidFill>
                  <a:srgbClr val="000000"/>
                </a:solidFill>
                <a:latin typeface="Gill Sans MT"/>
              </a:rPr>
              <a:t>C : is a channel wise concatenation</a:t>
            </a:r>
            <a:endParaRPr b="0" lang="en-US" sz="1600" spc="-1" strike="noStrike">
              <a:latin typeface="Arial"/>
            </a:endParaRPr>
          </a:p>
        </p:txBody>
      </p:sp>
      <p:sp>
        <p:nvSpPr>
          <p:cNvPr id="569" name="Content Placeholder 29"/>
          <p:cNvSpPr/>
          <p:nvPr/>
        </p:nvSpPr>
        <p:spPr>
          <a:xfrm>
            <a:off x="217440" y="2731320"/>
            <a:ext cx="2461320" cy="2798280"/>
          </a:xfrm>
          <a:prstGeom prst="rect">
            <a:avLst/>
          </a:prstGeom>
          <a:gradFill rotWithShape="0">
            <a:gsLst>
              <a:gs pos="0">
                <a:srgbClr val="e9e9e9"/>
              </a:gs>
              <a:gs pos="100000">
                <a:srgbClr val="bdbdbd">
                  <a:alpha val="92156"/>
                </a:srgbClr>
              </a:gs>
            </a:gsLst>
            <a:lin ang="5400000"/>
          </a:gradFill>
          <a:ln cap="rnd">
            <a:solidFill>
              <a:srgbClr val="a5a5a5"/>
            </a:solidFill>
            <a:round/>
          </a:ln>
        </p:spPr>
        <p:style>
          <a:lnRef idx="1">
            <a:schemeClr val="accent3"/>
          </a:lnRef>
          <a:fillRef idx="2">
            <a:schemeClr val="accent3"/>
          </a:fillRef>
          <a:effectRef idx="1">
            <a:schemeClr val="accent3"/>
          </a:effectRef>
          <a:fontRef idx="minor"/>
        </p:style>
        <p:txBody>
          <a:bodyPr lIns="90000" rIns="90000" tIns="45000" bIns="45000" anchor="t">
            <a:normAutofit fontScale="83000"/>
          </a:bodyPr>
          <a:p>
            <a:pPr marL="228600" indent="-228600">
              <a:lnSpc>
                <a:spcPct val="120000"/>
              </a:lnSpc>
              <a:spcBef>
                <a:spcPts val="1001"/>
              </a:spcBef>
              <a:buClr>
                <a:srgbClr val="4472c4"/>
              </a:buClr>
              <a:buFont typeface="Arial"/>
              <a:buChar char="•"/>
            </a:pPr>
            <a:r>
              <a:rPr b="0" lang="en-US" sz="2000" spc="-1" strike="noStrike">
                <a:solidFill>
                  <a:srgbClr val="000000"/>
                </a:solidFill>
                <a:latin typeface="Gill Sans MT"/>
              </a:rPr>
              <a:t>Advantage</a:t>
            </a:r>
            <a:endParaRPr b="0" lang="en-US" sz="2000" spc="-1" strike="noStrike">
              <a:latin typeface="Arial"/>
            </a:endParaRPr>
          </a:p>
          <a:p>
            <a:pPr lvl="1" marL="685800" indent="-228600">
              <a:lnSpc>
                <a:spcPct val="120000"/>
              </a:lnSpc>
              <a:spcBef>
                <a:spcPts val="499"/>
              </a:spcBef>
              <a:buClr>
                <a:srgbClr val="4472c4"/>
              </a:buClr>
              <a:buFont typeface="Arial"/>
              <a:buChar char="•"/>
            </a:pPr>
            <a:r>
              <a:rPr b="0" lang="en-US" sz="1800" spc="-1" strike="noStrike">
                <a:solidFill>
                  <a:srgbClr val="000000"/>
                </a:solidFill>
                <a:latin typeface="Gill Sans MT"/>
              </a:rPr>
              <a:t>Large Receptive field.</a:t>
            </a:r>
            <a:endParaRPr b="0" lang="en-US" sz="1800" spc="-1" strike="noStrike">
              <a:latin typeface="Arial"/>
            </a:endParaRPr>
          </a:p>
          <a:p>
            <a:pPr lvl="1" marL="685800" indent="-228600">
              <a:lnSpc>
                <a:spcPct val="120000"/>
              </a:lnSpc>
              <a:spcBef>
                <a:spcPts val="499"/>
              </a:spcBef>
              <a:buClr>
                <a:srgbClr val="4472c4"/>
              </a:buClr>
              <a:buFont typeface="Arial"/>
              <a:buChar char="•"/>
            </a:pPr>
            <a:r>
              <a:rPr b="0" lang="en-US" sz="1800" spc="-1" strike="noStrike">
                <a:solidFill>
                  <a:srgbClr val="000000"/>
                </a:solidFill>
                <a:latin typeface="Gill Sans MT"/>
              </a:rPr>
              <a:t>Reduces overfitting.</a:t>
            </a:r>
            <a:endParaRPr b="0" lang="en-US" sz="1800" spc="-1" strike="noStrike">
              <a:latin typeface="Arial"/>
            </a:endParaRPr>
          </a:p>
          <a:p>
            <a:pPr lvl="1" marL="685800" indent="-228600">
              <a:lnSpc>
                <a:spcPct val="120000"/>
              </a:lnSpc>
              <a:spcBef>
                <a:spcPts val="499"/>
              </a:spcBef>
              <a:buClr>
                <a:srgbClr val="4472c4"/>
              </a:buClr>
              <a:buFont typeface="Arial"/>
              <a:buChar char="•"/>
            </a:pPr>
            <a:r>
              <a:rPr b="0" lang="en-US" sz="1800" spc="-1" strike="noStrike">
                <a:solidFill>
                  <a:srgbClr val="000000"/>
                </a:solidFill>
                <a:latin typeface="Gill Sans MT"/>
              </a:rPr>
              <a:t>Reduces the vanishing gradient problem.</a:t>
            </a:r>
            <a:endParaRPr b="0" lang="en-US" sz="1800" spc="-1" strike="noStrike">
              <a:latin typeface="Arial"/>
            </a:endParaRPr>
          </a:p>
          <a:p>
            <a:pPr lvl="1" marL="685800" indent="-228600">
              <a:lnSpc>
                <a:spcPct val="120000"/>
              </a:lnSpc>
              <a:spcBef>
                <a:spcPts val="499"/>
              </a:spcBef>
              <a:buClr>
                <a:srgbClr val="4472c4"/>
              </a:buClr>
              <a:buFont typeface="Arial"/>
              <a:buChar char="•"/>
            </a:pPr>
            <a:r>
              <a:rPr b="0" lang="en-US" sz="1800" spc="-1" strike="noStrike">
                <a:solidFill>
                  <a:srgbClr val="000000"/>
                </a:solidFill>
                <a:latin typeface="Gill Sans MT"/>
              </a:rPr>
              <a:t>Reduces covariate shift.</a:t>
            </a:r>
            <a:endParaRPr b="0" lang="en-US" sz="1800" spc="-1" strike="noStrike">
              <a:latin typeface="Arial"/>
            </a:endParaRPr>
          </a:p>
          <a:p>
            <a:pPr>
              <a:lnSpc>
                <a:spcPct val="120000"/>
              </a:lnSpc>
              <a:spcBef>
                <a:spcPts val="499"/>
              </a:spcBef>
              <a:buNone/>
            </a:pPr>
            <a:endParaRPr b="0" lang="en-US" sz="1800" spc="-1" strike="noStrike">
              <a:latin typeface="Arial"/>
            </a:endParaRPr>
          </a:p>
        </p:txBody>
      </p:sp>
      <p:sp>
        <p:nvSpPr>
          <p:cNvPr id="570" name="PlaceHolder 1"/>
          <p:cNvSpPr>
            <a:spLocks noGrp="1"/>
          </p:cNvSpPr>
          <p:nvPr>
            <p:ph type="sldNum" idx="48"/>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09AFAD47-C69D-4042-813F-F0DCEBD35A5C}" type="slidenum">
              <a:rPr b="0" lang="en-US" sz="2400" spc="-1" strike="noStrike">
                <a:solidFill>
                  <a:srgbClr val="ffffff"/>
                </a:solidFill>
                <a:latin typeface="Calibri"/>
              </a:rPr>
              <a:t>36</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340" dur="indefinite" restart="never" nodeType="tmRoot">
          <p:childTnLst>
            <p:seq>
              <p:cTn id="341" dur="indefinite" nodeType="mainSeq">
                <p:childTnLst>
                  <p:par>
                    <p:cTn id="342" fill="hold">
                      <p:stCondLst>
                        <p:cond delay="indefinite"/>
                      </p:stCondLst>
                      <p:childTnLst>
                        <p:par>
                          <p:cTn id="343" fill="hold">
                            <p:stCondLst>
                              <p:cond delay="0"/>
                            </p:stCondLst>
                            <p:childTnLst>
                              <p:par>
                                <p:cTn id="344" nodeType="clickEffect" fill="hold" presetClass="entr" presetID="16" presetSubtype="21">
                                  <p:stCondLst>
                                    <p:cond delay="0"/>
                                  </p:stCondLst>
                                  <p:childTnLst>
                                    <p:set>
                                      <p:cBhvr>
                                        <p:cTn id="345" dur="1" fill="hold">
                                          <p:stCondLst>
                                            <p:cond delay="0"/>
                                          </p:stCondLst>
                                        </p:cTn>
                                        <p:tgtEl>
                                          <p:spTgt spid="569"/>
                                        </p:tgtEl>
                                        <p:attrNameLst>
                                          <p:attrName>style.visibility</p:attrName>
                                        </p:attrNameLst>
                                      </p:cBhvr>
                                      <p:to>
                                        <p:strVal val="visible"/>
                                      </p:to>
                                    </p:set>
                                    <p:animEffect filter="barn(inVertical)" transition="in">
                                      <p:cBhvr additive="repl">
                                        <p:cTn id="346" dur="500"/>
                                        <p:tgtEl>
                                          <p:spTgt spid="5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1" name="Rectangle 263"/>
          <p:cNvSpPr/>
          <p:nvPr/>
        </p:nvSpPr>
        <p:spPr>
          <a:xfrm rot="16200000">
            <a:off x="1731960" y="3984840"/>
            <a:ext cx="2374560" cy="511560"/>
          </a:xfrm>
          <a:prstGeom prst="rect">
            <a:avLst/>
          </a:prstGeom>
          <a:solidFill>
            <a:srgbClr val="5b9bd5"/>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Residual Separated Block</a:t>
            </a:r>
            <a:endParaRPr b="0" lang="en-US" sz="1800" spc="-1" strike="noStrike">
              <a:latin typeface="Arial"/>
            </a:endParaRPr>
          </a:p>
        </p:txBody>
      </p:sp>
      <p:sp>
        <p:nvSpPr>
          <p:cNvPr id="572" name="Rectangle 264"/>
          <p:cNvSpPr/>
          <p:nvPr/>
        </p:nvSpPr>
        <p:spPr>
          <a:xfrm rot="16200000">
            <a:off x="2125080" y="4094640"/>
            <a:ext cx="2374560" cy="291960"/>
          </a:xfrm>
          <a:prstGeom prst="rect">
            <a:avLst/>
          </a:prstGeom>
          <a:solidFill>
            <a:srgbClr val="92d05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Batch Normalization</a:t>
            </a:r>
            <a:endParaRPr b="0" lang="en-US" sz="1800" spc="-1" strike="noStrike">
              <a:latin typeface="Arial"/>
            </a:endParaRPr>
          </a:p>
        </p:txBody>
      </p:sp>
      <p:sp>
        <p:nvSpPr>
          <p:cNvPr id="573" name="Rectangle 265"/>
          <p:cNvSpPr/>
          <p:nvPr/>
        </p:nvSpPr>
        <p:spPr>
          <a:xfrm rot="16200000">
            <a:off x="2669040" y="4100400"/>
            <a:ext cx="2384640" cy="288720"/>
          </a:xfrm>
          <a:prstGeom prst="rect">
            <a:avLst/>
          </a:prstGeom>
          <a:solidFill>
            <a:srgbClr val="ff000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Activation Function </a:t>
            </a:r>
            <a:endParaRPr b="0" lang="en-US" sz="1800" spc="-1" strike="noStrike">
              <a:latin typeface="Arial"/>
            </a:endParaRPr>
          </a:p>
        </p:txBody>
      </p:sp>
      <p:sp>
        <p:nvSpPr>
          <p:cNvPr id="574" name="Straight Arrow Connector 40"/>
          <p:cNvSpPr/>
          <p:nvPr/>
        </p:nvSpPr>
        <p:spPr>
          <a:xfrm>
            <a:off x="4006440" y="4244040"/>
            <a:ext cx="358560" cy="17640"/>
          </a:xfrm>
          <a:custGeom>
            <a:avLst/>
            <a:gdLst/>
            <a:ahLst/>
            <a:rect l="l" t="t" r="r" b="b"/>
            <a:pathLst>
              <a:path w="21600" h="21600">
                <a:moveTo>
                  <a:pt x="0" y="0"/>
                </a:moveTo>
                <a:lnTo>
                  <a:pt x="21600" y="21600"/>
                </a:lnTo>
              </a:path>
            </a:pathLst>
          </a:custGeom>
          <a:noFill/>
          <a:ln cap="rnd">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575" name="Straight Arrow Connector 41"/>
          <p:cNvSpPr/>
          <p:nvPr/>
        </p:nvSpPr>
        <p:spPr>
          <a:xfrm flipV="1">
            <a:off x="5744160" y="4233240"/>
            <a:ext cx="381240" cy="19080"/>
          </a:xfrm>
          <a:custGeom>
            <a:avLst/>
            <a:gdLst/>
            <a:ahLst/>
            <a:rect l="l" t="t" r="r" b="b"/>
            <a:pathLst>
              <a:path w="21600" h="21600">
                <a:moveTo>
                  <a:pt x="0" y="0"/>
                </a:moveTo>
                <a:lnTo>
                  <a:pt x="21600" y="21600"/>
                </a:lnTo>
              </a:path>
            </a:pathLst>
          </a:custGeom>
          <a:noFill/>
          <a:ln cap="rnd">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576" name="Straight Arrow Connector 42"/>
          <p:cNvSpPr/>
          <p:nvPr/>
        </p:nvSpPr>
        <p:spPr>
          <a:xfrm>
            <a:off x="7185240" y="4233960"/>
            <a:ext cx="752040" cy="12600"/>
          </a:xfrm>
          <a:custGeom>
            <a:avLst/>
            <a:gdLst/>
            <a:ahLst/>
            <a:rect l="l" t="t" r="r" b="b"/>
            <a:pathLst>
              <a:path w="21600" h="21600">
                <a:moveTo>
                  <a:pt x="0" y="0"/>
                </a:moveTo>
                <a:lnTo>
                  <a:pt x="21600" y="21600"/>
                </a:lnTo>
              </a:path>
            </a:pathLst>
          </a:custGeom>
          <a:noFill/>
          <a:ln cap="rnd">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577" name="Rectangle 266"/>
          <p:cNvSpPr/>
          <p:nvPr/>
        </p:nvSpPr>
        <p:spPr>
          <a:xfrm>
            <a:off x="2545200" y="2948760"/>
            <a:ext cx="7135560" cy="2695680"/>
          </a:xfrm>
          <a:prstGeom prst="rect">
            <a:avLst/>
          </a:prstGeom>
          <a:noFill/>
          <a:ln cap="rnd">
            <a:solidFill>
              <a:srgbClr val="ffffff"/>
            </a:solidFill>
            <a:round/>
          </a:ln>
        </p:spPr>
        <p:style>
          <a:lnRef idx="2">
            <a:schemeClr val="accent1">
              <a:shade val="50000"/>
            </a:schemeClr>
          </a:lnRef>
          <a:fillRef idx="1">
            <a:schemeClr val="accent1"/>
          </a:fillRef>
          <a:effectRef idx="0">
            <a:schemeClr val="accent1"/>
          </a:effectRef>
          <a:fontRef idx="minor"/>
        </p:style>
      </p:sp>
      <p:sp>
        <p:nvSpPr>
          <p:cNvPr id="578" name="Straight Arrow Connector 43"/>
          <p:cNvSpPr/>
          <p:nvPr/>
        </p:nvSpPr>
        <p:spPr>
          <a:xfrm flipV="1">
            <a:off x="9265680" y="4221360"/>
            <a:ext cx="414720" cy="24480"/>
          </a:xfrm>
          <a:custGeom>
            <a:avLst/>
            <a:gdLst/>
            <a:ahLst/>
            <a:rect l="l" t="t" r="r" b="b"/>
            <a:pathLst>
              <a:path w="21600" h="21600">
                <a:moveTo>
                  <a:pt x="0" y="0"/>
                </a:moveTo>
                <a:lnTo>
                  <a:pt x="21600" y="21600"/>
                </a:lnTo>
              </a:path>
            </a:pathLst>
          </a:custGeom>
          <a:noFill/>
          <a:ln cap="rnd">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579" name="Rectangle 267"/>
          <p:cNvSpPr/>
          <p:nvPr/>
        </p:nvSpPr>
        <p:spPr>
          <a:xfrm rot="16200000">
            <a:off x="2403720" y="4098600"/>
            <a:ext cx="2374560" cy="288720"/>
          </a:xfrm>
          <a:prstGeom prst="rect">
            <a:avLst/>
          </a:prstGeom>
          <a:solidFill>
            <a:schemeClr val="tx1">
              <a:lumMod val="75000"/>
              <a:lumOff val="25000"/>
            </a:schemeClr>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Pooling</a:t>
            </a:r>
            <a:endParaRPr b="0" lang="en-US" sz="1800" spc="-1" strike="noStrike">
              <a:latin typeface="Arial"/>
            </a:endParaRPr>
          </a:p>
        </p:txBody>
      </p:sp>
      <p:sp>
        <p:nvSpPr>
          <p:cNvPr id="580" name="Rectangle 268"/>
          <p:cNvSpPr/>
          <p:nvPr/>
        </p:nvSpPr>
        <p:spPr>
          <a:xfrm rot="16200000">
            <a:off x="3484800" y="3998160"/>
            <a:ext cx="2374560" cy="511560"/>
          </a:xfrm>
          <a:prstGeom prst="rect">
            <a:avLst/>
          </a:prstGeom>
          <a:solidFill>
            <a:srgbClr val="5b9bd5"/>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Residual Separated Block</a:t>
            </a:r>
            <a:endParaRPr b="0" lang="en-US" sz="1800" spc="-1" strike="noStrike">
              <a:latin typeface="Arial"/>
            </a:endParaRPr>
          </a:p>
        </p:txBody>
      </p:sp>
      <p:sp>
        <p:nvSpPr>
          <p:cNvPr id="581" name="Rectangle 269"/>
          <p:cNvSpPr/>
          <p:nvPr/>
        </p:nvSpPr>
        <p:spPr>
          <a:xfrm rot="16200000">
            <a:off x="3872880" y="4112640"/>
            <a:ext cx="2374560" cy="282600"/>
          </a:xfrm>
          <a:prstGeom prst="rect">
            <a:avLst/>
          </a:prstGeom>
          <a:solidFill>
            <a:srgbClr val="92d05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Batch Normalization</a:t>
            </a:r>
            <a:endParaRPr b="0" lang="en-US" sz="1800" spc="-1" strike="noStrike">
              <a:latin typeface="Arial"/>
            </a:endParaRPr>
          </a:p>
        </p:txBody>
      </p:sp>
      <p:sp>
        <p:nvSpPr>
          <p:cNvPr id="582" name="Rectangle 270"/>
          <p:cNvSpPr/>
          <p:nvPr/>
        </p:nvSpPr>
        <p:spPr>
          <a:xfrm rot="16200000">
            <a:off x="4419720" y="4117680"/>
            <a:ext cx="2374560" cy="272880"/>
          </a:xfrm>
          <a:prstGeom prst="rect">
            <a:avLst/>
          </a:prstGeom>
          <a:solidFill>
            <a:srgbClr val="ff000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Activation Function </a:t>
            </a:r>
            <a:endParaRPr b="0" lang="en-US" sz="1800" spc="-1" strike="noStrike">
              <a:latin typeface="Arial"/>
            </a:endParaRPr>
          </a:p>
        </p:txBody>
      </p:sp>
      <p:sp>
        <p:nvSpPr>
          <p:cNvPr id="583" name="Rectangle 271"/>
          <p:cNvSpPr/>
          <p:nvPr/>
        </p:nvSpPr>
        <p:spPr>
          <a:xfrm rot="16200000">
            <a:off x="4150440" y="4124520"/>
            <a:ext cx="2374560" cy="264240"/>
          </a:xfrm>
          <a:prstGeom prst="rect">
            <a:avLst/>
          </a:prstGeom>
          <a:solidFill>
            <a:schemeClr val="tx1">
              <a:lumMod val="75000"/>
              <a:lumOff val="25000"/>
            </a:schemeClr>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Pooling</a:t>
            </a:r>
            <a:endParaRPr b="0" lang="en-US" sz="1800" spc="-1" strike="noStrike">
              <a:latin typeface="Arial"/>
            </a:endParaRPr>
          </a:p>
        </p:txBody>
      </p:sp>
      <p:pic>
        <p:nvPicPr>
          <p:cNvPr id="584" name="Picture 21" descr=""/>
          <p:cNvPicPr/>
          <p:nvPr/>
        </p:nvPicPr>
        <p:blipFill>
          <a:blip r:embed="rId1"/>
          <a:srcRect l="0" t="-857" r="5285" b="4414"/>
          <a:stretch/>
        </p:blipFill>
        <p:spPr>
          <a:xfrm>
            <a:off x="987480" y="3688920"/>
            <a:ext cx="1063800" cy="1092600"/>
          </a:xfrm>
          <a:prstGeom prst="rect">
            <a:avLst/>
          </a:prstGeom>
          <a:ln w="0">
            <a:noFill/>
          </a:ln>
        </p:spPr>
      </p:pic>
      <p:sp>
        <p:nvSpPr>
          <p:cNvPr id="585" name="Arrow: Right 23"/>
          <p:cNvSpPr/>
          <p:nvPr/>
        </p:nvSpPr>
        <p:spPr>
          <a:xfrm>
            <a:off x="2135520" y="4127760"/>
            <a:ext cx="337680" cy="182160"/>
          </a:xfrm>
          <a:prstGeom prst="rightArrow">
            <a:avLst>
              <a:gd name="adj1" fmla="val 50000"/>
              <a:gd name="adj2" fmla="val 50000"/>
            </a:avLst>
          </a:prstGeom>
          <a:solidFill>
            <a:srgbClr val="4472c4"/>
          </a:solidFill>
          <a:ln cap="rnd">
            <a:solidFill>
              <a:srgbClr val="ffffff"/>
            </a:solidFill>
            <a:round/>
          </a:ln>
        </p:spPr>
        <p:style>
          <a:lnRef idx="2">
            <a:schemeClr val="accent1">
              <a:shade val="50000"/>
            </a:schemeClr>
          </a:lnRef>
          <a:fillRef idx="1">
            <a:schemeClr val="accent1"/>
          </a:fillRef>
          <a:effectRef idx="0">
            <a:schemeClr val="accent1"/>
          </a:effectRef>
          <a:fontRef idx="minor"/>
        </p:style>
      </p:sp>
      <p:sp>
        <p:nvSpPr>
          <p:cNvPr id="586" name="Arrow: Right 24"/>
          <p:cNvSpPr/>
          <p:nvPr/>
        </p:nvSpPr>
        <p:spPr>
          <a:xfrm>
            <a:off x="9757440" y="4127760"/>
            <a:ext cx="337680" cy="182160"/>
          </a:xfrm>
          <a:prstGeom prst="rightArrow">
            <a:avLst>
              <a:gd name="adj1" fmla="val 50000"/>
              <a:gd name="adj2" fmla="val 50000"/>
            </a:avLst>
          </a:prstGeom>
          <a:solidFill>
            <a:srgbClr val="4472c4"/>
          </a:solidFill>
          <a:ln cap="rnd">
            <a:solidFill>
              <a:srgbClr val="ffffff"/>
            </a:solidFill>
            <a:round/>
          </a:ln>
        </p:spPr>
        <p:style>
          <a:lnRef idx="2">
            <a:schemeClr val="accent1">
              <a:shade val="50000"/>
            </a:schemeClr>
          </a:lnRef>
          <a:fillRef idx="1">
            <a:schemeClr val="accent1"/>
          </a:fillRef>
          <a:effectRef idx="0">
            <a:schemeClr val="accent1"/>
          </a:effectRef>
          <a:fontRef idx="minor"/>
        </p:style>
      </p:sp>
      <p:pic>
        <p:nvPicPr>
          <p:cNvPr id="587" name="Picture 22" descr=""/>
          <p:cNvPicPr/>
          <p:nvPr/>
        </p:nvPicPr>
        <p:blipFill>
          <a:blip r:embed="rId2"/>
          <a:stretch/>
        </p:blipFill>
        <p:spPr>
          <a:xfrm>
            <a:off x="10316880" y="2893680"/>
            <a:ext cx="405000" cy="2695680"/>
          </a:xfrm>
          <a:prstGeom prst="rect">
            <a:avLst/>
          </a:prstGeom>
          <a:ln w="0">
            <a:noFill/>
          </a:ln>
        </p:spPr>
      </p:pic>
      <p:sp>
        <p:nvSpPr>
          <p:cNvPr id="588" name="Rectangle 272"/>
          <p:cNvSpPr/>
          <p:nvPr/>
        </p:nvSpPr>
        <p:spPr>
          <a:xfrm rot="16200000">
            <a:off x="5228640" y="3983400"/>
            <a:ext cx="2374560" cy="511560"/>
          </a:xfrm>
          <a:prstGeom prst="rect">
            <a:avLst/>
          </a:prstGeom>
          <a:solidFill>
            <a:srgbClr val="5b9bd5"/>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Residual Separated Block</a:t>
            </a:r>
            <a:endParaRPr b="0" lang="en-US" sz="1800" spc="-1" strike="noStrike">
              <a:latin typeface="Arial"/>
            </a:endParaRPr>
          </a:p>
        </p:txBody>
      </p:sp>
      <p:sp>
        <p:nvSpPr>
          <p:cNvPr id="589" name="Rectangle 273"/>
          <p:cNvSpPr/>
          <p:nvPr/>
        </p:nvSpPr>
        <p:spPr>
          <a:xfrm rot="16200000">
            <a:off x="5616720" y="4097880"/>
            <a:ext cx="2374560" cy="282600"/>
          </a:xfrm>
          <a:prstGeom prst="rect">
            <a:avLst/>
          </a:prstGeom>
          <a:solidFill>
            <a:srgbClr val="92d05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Batch Normalization</a:t>
            </a:r>
            <a:endParaRPr b="0" lang="en-US" sz="1800" spc="-1" strike="noStrike">
              <a:latin typeface="Arial"/>
            </a:endParaRPr>
          </a:p>
        </p:txBody>
      </p:sp>
      <p:sp>
        <p:nvSpPr>
          <p:cNvPr id="590" name="Rectangle 274"/>
          <p:cNvSpPr/>
          <p:nvPr/>
        </p:nvSpPr>
        <p:spPr>
          <a:xfrm rot="16200000">
            <a:off x="6163560" y="4102920"/>
            <a:ext cx="2374560" cy="272880"/>
          </a:xfrm>
          <a:prstGeom prst="rect">
            <a:avLst/>
          </a:prstGeom>
          <a:solidFill>
            <a:srgbClr val="ff000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Activation Function </a:t>
            </a:r>
            <a:endParaRPr b="0" lang="en-US" sz="1800" spc="-1" strike="noStrike">
              <a:latin typeface="Arial"/>
            </a:endParaRPr>
          </a:p>
        </p:txBody>
      </p:sp>
      <p:sp>
        <p:nvSpPr>
          <p:cNvPr id="591" name="Rectangle 275"/>
          <p:cNvSpPr/>
          <p:nvPr/>
        </p:nvSpPr>
        <p:spPr>
          <a:xfrm rot="16200000">
            <a:off x="5894280" y="4109760"/>
            <a:ext cx="2374560" cy="264240"/>
          </a:xfrm>
          <a:prstGeom prst="rect">
            <a:avLst/>
          </a:prstGeom>
          <a:solidFill>
            <a:schemeClr val="tx1">
              <a:lumMod val="75000"/>
              <a:lumOff val="25000"/>
            </a:schemeClr>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Pooling</a:t>
            </a:r>
            <a:endParaRPr b="0" lang="en-US" sz="1800" spc="-1" strike="noStrike">
              <a:latin typeface="Arial"/>
            </a:endParaRPr>
          </a:p>
        </p:txBody>
      </p:sp>
      <p:sp>
        <p:nvSpPr>
          <p:cNvPr id="592" name="Rectangle 276"/>
          <p:cNvSpPr/>
          <p:nvPr/>
        </p:nvSpPr>
        <p:spPr>
          <a:xfrm rot="16200000">
            <a:off x="7075080" y="4001040"/>
            <a:ext cx="2374560" cy="511560"/>
          </a:xfrm>
          <a:prstGeom prst="rect">
            <a:avLst/>
          </a:prstGeom>
          <a:solidFill>
            <a:srgbClr val="5b9bd5"/>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Residual Separated Block</a:t>
            </a:r>
            <a:endParaRPr b="0" lang="en-US" sz="1800" spc="-1" strike="noStrike">
              <a:latin typeface="Arial"/>
            </a:endParaRPr>
          </a:p>
        </p:txBody>
      </p:sp>
      <p:sp>
        <p:nvSpPr>
          <p:cNvPr id="593" name="Rectangle 277"/>
          <p:cNvSpPr/>
          <p:nvPr/>
        </p:nvSpPr>
        <p:spPr>
          <a:xfrm rot="16200000">
            <a:off x="7463160" y="4115520"/>
            <a:ext cx="2374560" cy="282600"/>
          </a:xfrm>
          <a:prstGeom prst="rect">
            <a:avLst/>
          </a:prstGeom>
          <a:solidFill>
            <a:srgbClr val="92d05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Batch Normalization</a:t>
            </a:r>
            <a:endParaRPr b="0" lang="en-US" sz="1800" spc="-1" strike="noStrike">
              <a:latin typeface="Arial"/>
            </a:endParaRPr>
          </a:p>
        </p:txBody>
      </p:sp>
      <p:sp>
        <p:nvSpPr>
          <p:cNvPr id="594" name="Rectangle 278"/>
          <p:cNvSpPr/>
          <p:nvPr/>
        </p:nvSpPr>
        <p:spPr>
          <a:xfrm rot="16200000">
            <a:off x="8010000" y="4120560"/>
            <a:ext cx="2374560" cy="272880"/>
          </a:xfrm>
          <a:prstGeom prst="rect">
            <a:avLst/>
          </a:prstGeom>
          <a:solidFill>
            <a:srgbClr val="ff000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Activation Function </a:t>
            </a:r>
            <a:endParaRPr b="0" lang="en-US" sz="1800" spc="-1" strike="noStrike">
              <a:latin typeface="Arial"/>
            </a:endParaRPr>
          </a:p>
        </p:txBody>
      </p:sp>
      <p:sp>
        <p:nvSpPr>
          <p:cNvPr id="595" name="Rectangle 279"/>
          <p:cNvSpPr/>
          <p:nvPr/>
        </p:nvSpPr>
        <p:spPr>
          <a:xfrm rot="16200000">
            <a:off x="7740720" y="4126320"/>
            <a:ext cx="2374560" cy="264240"/>
          </a:xfrm>
          <a:prstGeom prst="rect">
            <a:avLst/>
          </a:prstGeom>
          <a:solidFill>
            <a:schemeClr val="tx1">
              <a:lumMod val="75000"/>
              <a:lumOff val="25000"/>
            </a:schemeClr>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Pooling</a:t>
            </a:r>
            <a:endParaRPr b="0" lang="en-US" sz="1800" spc="-1" strike="noStrike">
              <a:latin typeface="Arial"/>
            </a:endParaRPr>
          </a:p>
        </p:txBody>
      </p:sp>
      <p:sp>
        <p:nvSpPr>
          <p:cNvPr id="596" name="TextBox 22"/>
          <p:cNvSpPr/>
          <p:nvPr/>
        </p:nvSpPr>
        <p:spPr>
          <a:xfrm>
            <a:off x="1451160" y="1260720"/>
            <a:ext cx="6549840" cy="516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800" spc="-1" strike="noStrike">
                <a:solidFill>
                  <a:srgbClr val="ffffff"/>
                </a:solidFill>
                <a:latin typeface="Gill Sans MT"/>
              </a:rPr>
              <a:t>Methodology ( Feature Extraction )</a:t>
            </a:r>
            <a:endParaRPr b="0" lang="en-US" sz="2800" spc="-1" strike="noStrike">
              <a:latin typeface="Arial"/>
            </a:endParaRPr>
          </a:p>
        </p:txBody>
      </p:sp>
      <p:sp>
        <p:nvSpPr>
          <p:cNvPr id="597" name="PlaceHolder 1"/>
          <p:cNvSpPr/>
          <p:nvPr/>
        </p:nvSpPr>
        <p:spPr>
          <a:xfrm>
            <a:off x="1451160" y="688680"/>
            <a:ext cx="2844720" cy="565560"/>
          </a:xfrm>
          <a:prstGeom prst="rect">
            <a:avLst/>
          </a:prstGeom>
          <a:noFill/>
          <a:ln w="0">
            <a:noFill/>
          </a:ln>
        </p:spPr>
        <p:style>
          <a:lnRef idx="0"/>
          <a:fillRef idx="0"/>
          <a:effectRef idx="0"/>
          <a:fontRef idx="minor"/>
        </p:style>
        <p:txBody>
          <a:bodyPr anchor="t">
            <a:normAutofit/>
          </a:bodyPr>
          <a:p>
            <a:pPr>
              <a:lnSpc>
                <a:spcPct val="90000"/>
              </a:lnSpc>
              <a:buNone/>
            </a:pPr>
            <a:r>
              <a:rPr b="1" lang="en-US" sz="3200" spc="-1" strike="noStrike" cap="all">
                <a:solidFill>
                  <a:srgbClr val="ffffff"/>
                </a:solidFill>
                <a:latin typeface="Gill Sans MT"/>
              </a:rPr>
              <a:t>Proposal I</a:t>
            </a:r>
            <a:endParaRPr b="0" lang="en-US" sz="3200" spc="-1" strike="noStrike">
              <a:latin typeface="Arial"/>
            </a:endParaRPr>
          </a:p>
        </p:txBody>
      </p:sp>
      <p:sp>
        <p:nvSpPr>
          <p:cNvPr id="598" name="PlaceHolder 1"/>
          <p:cNvSpPr>
            <a:spLocks noGrp="1"/>
          </p:cNvSpPr>
          <p:nvPr>
            <p:ph type="sldNum" idx="49"/>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B17B2AEC-C943-4DF5-86D8-57995B3D98D7}" type="slidenum">
              <a:rPr b="0" lang="en-US" sz="2400" spc="-1" strike="noStrike">
                <a:solidFill>
                  <a:srgbClr val="ffffff"/>
                </a:solidFill>
                <a:latin typeface="Calibri"/>
              </a:rPr>
              <a:t>37</a:t>
            </a:fld>
            <a:endParaRPr b="0" lang="en-US" sz="2400" spc="-1" strike="noStrike">
              <a:latin typeface="Times New Roman"/>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9" name="Rectangle 280"/>
          <p:cNvSpPr/>
          <p:nvPr/>
        </p:nvSpPr>
        <p:spPr>
          <a:xfrm rot="16200000">
            <a:off x="1872720" y="3615480"/>
            <a:ext cx="2374560" cy="511560"/>
          </a:xfrm>
          <a:prstGeom prst="rect">
            <a:avLst/>
          </a:prstGeom>
          <a:solidFill>
            <a:srgbClr val="5b9bd5"/>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Residual Separated Block</a:t>
            </a:r>
            <a:endParaRPr b="0" lang="en-US" sz="1800" spc="-1" strike="noStrike">
              <a:latin typeface="Arial"/>
            </a:endParaRPr>
          </a:p>
        </p:txBody>
      </p:sp>
      <p:sp>
        <p:nvSpPr>
          <p:cNvPr id="600" name="Rectangle 281"/>
          <p:cNvSpPr/>
          <p:nvPr/>
        </p:nvSpPr>
        <p:spPr>
          <a:xfrm rot="16200000">
            <a:off x="2260800" y="3729960"/>
            <a:ext cx="2374560" cy="282600"/>
          </a:xfrm>
          <a:prstGeom prst="rect">
            <a:avLst/>
          </a:prstGeom>
          <a:solidFill>
            <a:srgbClr val="92d05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Batch Normalization</a:t>
            </a:r>
            <a:endParaRPr b="0" lang="en-US" sz="1800" spc="-1" strike="noStrike">
              <a:latin typeface="Arial"/>
            </a:endParaRPr>
          </a:p>
        </p:txBody>
      </p:sp>
      <p:sp>
        <p:nvSpPr>
          <p:cNvPr id="601" name="Rectangle 282"/>
          <p:cNvSpPr/>
          <p:nvPr/>
        </p:nvSpPr>
        <p:spPr>
          <a:xfrm rot="16200000">
            <a:off x="2808000" y="3735000"/>
            <a:ext cx="2374560" cy="272880"/>
          </a:xfrm>
          <a:prstGeom prst="rect">
            <a:avLst/>
          </a:prstGeom>
          <a:solidFill>
            <a:srgbClr val="ff000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Activation Function </a:t>
            </a:r>
            <a:endParaRPr b="0" lang="en-US" sz="1800" spc="-1" strike="noStrike">
              <a:latin typeface="Arial"/>
            </a:endParaRPr>
          </a:p>
        </p:txBody>
      </p:sp>
      <p:sp>
        <p:nvSpPr>
          <p:cNvPr id="602" name="Straight Arrow Connector 44"/>
          <p:cNvSpPr/>
          <p:nvPr/>
        </p:nvSpPr>
        <p:spPr>
          <a:xfrm>
            <a:off x="4134240" y="3871080"/>
            <a:ext cx="240120" cy="360"/>
          </a:xfrm>
          <a:custGeom>
            <a:avLst/>
            <a:gdLst/>
            <a:ahLst/>
            <a:rect l="l" t="t" r="r" b="b"/>
            <a:pathLst>
              <a:path w="21600" h="21600">
                <a:moveTo>
                  <a:pt x="0" y="0"/>
                </a:moveTo>
                <a:lnTo>
                  <a:pt x="21600" y="21600"/>
                </a:lnTo>
              </a:path>
            </a:pathLst>
          </a:custGeom>
          <a:noFill/>
          <a:ln cap="rnd">
            <a:solidFill>
              <a:srgbClr val="4472c4"/>
            </a:solidFill>
            <a:round/>
            <a:tailEnd len="med" type="triangle" w="med"/>
          </a:ln>
        </p:spPr>
        <p:style>
          <a:lnRef idx="1">
            <a:schemeClr val="accent1"/>
          </a:lnRef>
          <a:fillRef idx="0">
            <a:schemeClr val="accent1"/>
          </a:fillRef>
          <a:effectRef idx="0">
            <a:schemeClr val="accent1"/>
          </a:effectRef>
          <a:fontRef idx="minor"/>
        </p:style>
      </p:sp>
      <p:sp>
        <p:nvSpPr>
          <p:cNvPr id="603" name="Straight Arrow Connector 46"/>
          <p:cNvSpPr/>
          <p:nvPr/>
        </p:nvSpPr>
        <p:spPr>
          <a:xfrm flipV="1">
            <a:off x="7992000" y="3877200"/>
            <a:ext cx="217800" cy="5760"/>
          </a:xfrm>
          <a:custGeom>
            <a:avLst/>
            <a:gdLst/>
            <a:ahLst/>
            <a:rect l="l" t="t" r="r" b="b"/>
            <a:pathLst>
              <a:path w="21600" h="21600">
                <a:moveTo>
                  <a:pt x="0" y="0"/>
                </a:moveTo>
                <a:lnTo>
                  <a:pt x="21600" y="21600"/>
                </a:lnTo>
              </a:path>
            </a:pathLst>
          </a:custGeom>
          <a:noFill/>
          <a:ln cap="rnd">
            <a:solidFill>
              <a:srgbClr val="4472c4"/>
            </a:solidFill>
            <a:round/>
            <a:tailEnd len="med" type="triangle" w="med"/>
          </a:ln>
        </p:spPr>
        <p:style>
          <a:lnRef idx="1">
            <a:schemeClr val="accent1"/>
          </a:lnRef>
          <a:fillRef idx="0">
            <a:schemeClr val="accent1"/>
          </a:fillRef>
          <a:effectRef idx="0">
            <a:schemeClr val="accent1"/>
          </a:effectRef>
          <a:fontRef idx="minor"/>
        </p:style>
      </p:sp>
      <p:sp>
        <p:nvSpPr>
          <p:cNvPr id="604" name="Rectangle 283"/>
          <p:cNvSpPr/>
          <p:nvPr/>
        </p:nvSpPr>
        <p:spPr>
          <a:xfrm>
            <a:off x="2685960" y="2524680"/>
            <a:ext cx="7135560" cy="2695680"/>
          </a:xfrm>
          <a:prstGeom prst="rect">
            <a:avLst/>
          </a:prstGeom>
          <a:noFill/>
          <a:ln cap="rnd">
            <a:solidFill>
              <a:srgbClr val="325490"/>
            </a:solidFill>
            <a:round/>
          </a:ln>
        </p:spPr>
        <p:style>
          <a:lnRef idx="2">
            <a:schemeClr val="accent1">
              <a:shade val="50000"/>
            </a:schemeClr>
          </a:lnRef>
          <a:fillRef idx="1">
            <a:schemeClr val="accent1"/>
          </a:fillRef>
          <a:effectRef idx="0">
            <a:schemeClr val="accent1"/>
          </a:effectRef>
          <a:fontRef idx="minor"/>
        </p:style>
      </p:sp>
      <p:sp>
        <p:nvSpPr>
          <p:cNvPr id="605" name="Straight Arrow Connector 50"/>
          <p:cNvSpPr/>
          <p:nvPr/>
        </p:nvSpPr>
        <p:spPr>
          <a:xfrm>
            <a:off x="9587880" y="3849840"/>
            <a:ext cx="233640" cy="2160"/>
          </a:xfrm>
          <a:custGeom>
            <a:avLst/>
            <a:gdLst/>
            <a:ahLst/>
            <a:rect l="l" t="t" r="r" b="b"/>
            <a:pathLst>
              <a:path w="21600" h="21600">
                <a:moveTo>
                  <a:pt x="0" y="0"/>
                </a:moveTo>
                <a:lnTo>
                  <a:pt x="21600" y="21600"/>
                </a:lnTo>
              </a:path>
            </a:pathLst>
          </a:custGeom>
          <a:noFill/>
          <a:ln cap="rnd">
            <a:solidFill>
              <a:srgbClr val="4472c4"/>
            </a:solidFill>
            <a:round/>
            <a:tailEnd len="med" type="triangle" w="med"/>
          </a:ln>
        </p:spPr>
        <p:style>
          <a:lnRef idx="1">
            <a:schemeClr val="accent1"/>
          </a:lnRef>
          <a:fillRef idx="0">
            <a:schemeClr val="accent1"/>
          </a:fillRef>
          <a:effectRef idx="0">
            <a:schemeClr val="accent1"/>
          </a:effectRef>
          <a:fontRef idx="minor"/>
        </p:style>
      </p:sp>
      <p:sp>
        <p:nvSpPr>
          <p:cNvPr id="606" name="TextBox 58"/>
          <p:cNvSpPr/>
          <p:nvPr/>
        </p:nvSpPr>
        <p:spPr>
          <a:xfrm>
            <a:off x="5554440" y="5307120"/>
            <a:ext cx="1208880" cy="638280"/>
          </a:xfrm>
          <a:prstGeom prst="rect">
            <a:avLst/>
          </a:prstGeom>
          <a:gradFill rotWithShape="0">
            <a:gsLst>
              <a:gs pos="0">
                <a:srgbClr val="e9e9e9"/>
              </a:gs>
              <a:gs pos="100000">
                <a:srgbClr val="bdbdbd">
                  <a:alpha val="92156"/>
                </a:srgbClr>
              </a:gs>
            </a:gsLst>
            <a:lin ang="5400000"/>
          </a:gradFill>
          <a:ln cap="rnd">
            <a:solidFill>
              <a:srgbClr val="a5a5a5"/>
            </a:solidFill>
            <a:round/>
          </a:ln>
        </p:spPr>
        <p:style>
          <a:lnRef idx="1">
            <a:schemeClr val="accent3"/>
          </a:lnRef>
          <a:fillRef idx="2">
            <a:schemeClr val="accent3"/>
          </a:fillRef>
          <a:effectRef idx="1">
            <a:schemeClr val="accent3"/>
          </a:effectRef>
          <a:fontRef idx="minor"/>
        </p:style>
        <p:txBody>
          <a:bodyPr lIns="90000" rIns="90000" tIns="45000" bIns="45000" anchor="t">
            <a:spAutoFit/>
          </a:bodyPr>
          <a:p>
            <a:pPr>
              <a:lnSpc>
                <a:spcPct val="100000"/>
              </a:lnSpc>
              <a:buNone/>
            </a:pPr>
            <a:r>
              <a:rPr b="0" lang="en-US" sz="1800" spc="-1" strike="noStrike">
                <a:solidFill>
                  <a:srgbClr val="000000"/>
                </a:solidFill>
                <a:latin typeface="Gill Sans MT"/>
              </a:rPr>
              <a:t>Full Model </a:t>
            </a:r>
            <a:endParaRPr b="0" lang="en-US" sz="1800" spc="-1" strike="noStrike">
              <a:latin typeface="Arial"/>
            </a:endParaRPr>
          </a:p>
        </p:txBody>
      </p:sp>
      <p:sp>
        <p:nvSpPr>
          <p:cNvPr id="607" name="Rectangle 284"/>
          <p:cNvSpPr/>
          <p:nvPr/>
        </p:nvSpPr>
        <p:spPr>
          <a:xfrm rot="16200000">
            <a:off x="2538360" y="3733920"/>
            <a:ext cx="2374560" cy="264240"/>
          </a:xfrm>
          <a:prstGeom prst="rect">
            <a:avLst/>
          </a:prstGeom>
          <a:solidFill>
            <a:schemeClr val="tx1">
              <a:lumMod val="75000"/>
              <a:lumOff val="25000"/>
            </a:schemeClr>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Pooling</a:t>
            </a:r>
            <a:endParaRPr b="0" lang="en-US" sz="1800" spc="-1" strike="noStrike">
              <a:latin typeface="Arial"/>
            </a:endParaRPr>
          </a:p>
        </p:txBody>
      </p:sp>
      <p:sp>
        <p:nvSpPr>
          <p:cNvPr id="608" name="Rectangle 285"/>
          <p:cNvSpPr/>
          <p:nvPr/>
        </p:nvSpPr>
        <p:spPr>
          <a:xfrm rot="16200000">
            <a:off x="3502440" y="3628800"/>
            <a:ext cx="2374560" cy="511560"/>
          </a:xfrm>
          <a:prstGeom prst="rect">
            <a:avLst/>
          </a:prstGeom>
          <a:solidFill>
            <a:srgbClr val="5b9bd5"/>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Residual Separated Block</a:t>
            </a:r>
            <a:endParaRPr b="0" lang="en-US" sz="1800" spc="-1" strike="noStrike">
              <a:latin typeface="Arial"/>
            </a:endParaRPr>
          </a:p>
        </p:txBody>
      </p:sp>
      <p:sp>
        <p:nvSpPr>
          <p:cNvPr id="609" name="Rectangle 286"/>
          <p:cNvSpPr/>
          <p:nvPr/>
        </p:nvSpPr>
        <p:spPr>
          <a:xfrm rot="16200000">
            <a:off x="3890520" y="3743280"/>
            <a:ext cx="2374560" cy="282600"/>
          </a:xfrm>
          <a:prstGeom prst="rect">
            <a:avLst/>
          </a:prstGeom>
          <a:solidFill>
            <a:srgbClr val="92d05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Batch Normalization</a:t>
            </a:r>
            <a:endParaRPr b="0" lang="en-US" sz="1800" spc="-1" strike="noStrike">
              <a:latin typeface="Arial"/>
            </a:endParaRPr>
          </a:p>
        </p:txBody>
      </p:sp>
      <p:sp>
        <p:nvSpPr>
          <p:cNvPr id="610" name="Rectangle 287"/>
          <p:cNvSpPr/>
          <p:nvPr/>
        </p:nvSpPr>
        <p:spPr>
          <a:xfrm rot="16200000">
            <a:off x="4437360" y="3748320"/>
            <a:ext cx="2374560" cy="272880"/>
          </a:xfrm>
          <a:prstGeom prst="rect">
            <a:avLst/>
          </a:prstGeom>
          <a:solidFill>
            <a:srgbClr val="ff000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Activation Function </a:t>
            </a:r>
            <a:endParaRPr b="0" lang="en-US" sz="1800" spc="-1" strike="noStrike">
              <a:latin typeface="Arial"/>
            </a:endParaRPr>
          </a:p>
        </p:txBody>
      </p:sp>
      <p:sp>
        <p:nvSpPr>
          <p:cNvPr id="611" name="Rectangle 288"/>
          <p:cNvSpPr/>
          <p:nvPr/>
        </p:nvSpPr>
        <p:spPr>
          <a:xfrm rot="16200000">
            <a:off x="4168080" y="3755160"/>
            <a:ext cx="2374560" cy="264240"/>
          </a:xfrm>
          <a:prstGeom prst="rect">
            <a:avLst/>
          </a:prstGeom>
          <a:solidFill>
            <a:schemeClr val="tx1">
              <a:lumMod val="75000"/>
              <a:lumOff val="25000"/>
            </a:schemeClr>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Pooling</a:t>
            </a:r>
            <a:endParaRPr b="0" lang="en-US" sz="1800" spc="-1" strike="noStrike">
              <a:latin typeface="Arial"/>
            </a:endParaRPr>
          </a:p>
        </p:txBody>
      </p:sp>
      <p:sp>
        <p:nvSpPr>
          <p:cNvPr id="612" name="Rectangle 289"/>
          <p:cNvSpPr/>
          <p:nvPr/>
        </p:nvSpPr>
        <p:spPr>
          <a:xfrm rot="16200000">
            <a:off x="5698800" y="3609000"/>
            <a:ext cx="2374560" cy="511560"/>
          </a:xfrm>
          <a:prstGeom prst="rect">
            <a:avLst/>
          </a:prstGeom>
          <a:solidFill>
            <a:srgbClr val="5b9bd5"/>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Residual Separated Block</a:t>
            </a:r>
            <a:endParaRPr b="0" lang="en-US" sz="1800" spc="-1" strike="noStrike">
              <a:latin typeface="Arial"/>
            </a:endParaRPr>
          </a:p>
        </p:txBody>
      </p:sp>
      <p:sp>
        <p:nvSpPr>
          <p:cNvPr id="613" name="Rectangle 290"/>
          <p:cNvSpPr/>
          <p:nvPr/>
        </p:nvSpPr>
        <p:spPr>
          <a:xfrm rot="16200000">
            <a:off x="6086880" y="3723480"/>
            <a:ext cx="2374560" cy="282600"/>
          </a:xfrm>
          <a:prstGeom prst="rect">
            <a:avLst/>
          </a:prstGeom>
          <a:solidFill>
            <a:srgbClr val="92d05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Batch Normalization</a:t>
            </a:r>
            <a:endParaRPr b="0" lang="en-US" sz="1800" spc="-1" strike="noStrike">
              <a:latin typeface="Arial"/>
            </a:endParaRPr>
          </a:p>
        </p:txBody>
      </p:sp>
      <p:sp>
        <p:nvSpPr>
          <p:cNvPr id="614" name="Rectangle 291"/>
          <p:cNvSpPr/>
          <p:nvPr/>
        </p:nvSpPr>
        <p:spPr>
          <a:xfrm rot="16200000">
            <a:off x="6633720" y="3728520"/>
            <a:ext cx="2374560" cy="272880"/>
          </a:xfrm>
          <a:prstGeom prst="rect">
            <a:avLst/>
          </a:prstGeom>
          <a:solidFill>
            <a:srgbClr val="ff000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Activation Function </a:t>
            </a:r>
            <a:endParaRPr b="0" lang="en-US" sz="1800" spc="-1" strike="noStrike">
              <a:latin typeface="Arial"/>
            </a:endParaRPr>
          </a:p>
        </p:txBody>
      </p:sp>
      <p:sp>
        <p:nvSpPr>
          <p:cNvPr id="615" name="Rectangle 292"/>
          <p:cNvSpPr/>
          <p:nvPr/>
        </p:nvSpPr>
        <p:spPr>
          <a:xfrm rot="16200000">
            <a:off x="6363720" y="3735360"/>
            <a:ext cx="2374560" cy="258840"/>
          </a:xfrm>
          <a:prstGeom prst="rect">
            <a:avLst/>
          </a:prstGeom>
          <a:solidFill>
            <a:schemeClr val="tx1">
              <a:lumMod val="75000"/>
              <a:lumOff val="25000"/>
            </a:schemeClr>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Pooling</a:t>
            </a:r>
            <a:endParaRPr b="0" lang="en-US" sz="1800" spc="-1" strike="noStrike">
              <a:latin typeface="Arial"/>
            </a:endParaRPr>
          </a:p>
        </p:txBody>
      </p:sp>
      <p:sp>
        <p:nvSpPr>
          <p:cNvPr id="616" name="Rectangle 293"/>
          <p:cNvSpPr/>
          <p:nvPr/>
        </p:nvSpPr>
        <p:spPr>
          <a:xfrm rot="16200000">
            <a:off x="7279200" y="3622320"/>
            <a:ext cx="2374560" cy="511560"/>
          </a:xfrm>
          <a:prstGeom prst="rect">
            <a:avLst/>
          </a:prstGeom>
          <a:solidFill>
            <a:srgbClr val="5b9bd5"/>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Residual Separated Block</a:t>
            </a:r>
            <a:endParaRPr b="0" lang="en-US" sz="1800" spc="-1" strike="noStrike">
              <a:latin typeface="Arial"/>
            </a:endParaRPr>
          </a:p>
        </p:txBody>
      </p:sp>
      <p:sp>
        <p:nvSpPr>
          <p:cNvPr id="617" name="Rectangle 294"/>
          <p:cNvSpPr/>
          <p:nvPr/>
        </p:nvSpPr>
        <p:spPr>
          <a:xfrm rot="16200000">
            <a:off x="7667280" y="3736800"/>
            <a:ext cx="2374560" cy="282600"/>
          </a:xfrm>
          <a:prstGeom prst="rect">
            <a:avLst/>
          </a:prstGeom>
          <a:solidFill>
            <a:srgbClr val="92d05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Batch Normalization</a:t>
            </a:r>
            <a:endParaRPr b="0" lang="en-US" sz="1800" spc="-1" strike="noStrike">
              <a:latin typeface="Arial"/>
            </a:endParaRPr>
          </a:p>
        </p:txBody>
      </p:sp>
      <p:sp>
        <p:nvSpPr>
          <p:cNvPr id="618" name="Rectangle 295"/>
          <p:cNvSpPr/>
          <p:nvPr/>
        </p:nvSpPr>
        <p:spPr>
          <a:xfrm rot="16200000">
            <a:off x="8214120" y="3741840"/>
            <a:ext cx="2374560" cy="272880"/>
          </a:xfrm>
          <a:prstGeom prst="rect">
            <a:avLst/>
          </a:prstGeom>
          <a:solidFill>
            <a:srgbClr val="ff000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Activation Function </a:t>
            </a:r>
            <a:endParaRPr b="0" lang="en-US" sz="1800" spc="-1" strike="noStrike">
              <a:latin typeface="Arial"/>
            </a:endParaRPr>
          </a:p>
        </p:txBody>
      </p:sp>
      <p:sp>
        <p:nvSpPr>
          <p:cNvPr id="619" name="Rectangle 296"/>
          <p:cNvSpPr/>
          <p:nvPr/>
        </p:nvSpPr>
        <p:spPr>
          <a:xfrm rot="16200000">
            <a:off x="7935480" y="3739680"/>
            <a:ext cx="2374560" cy="282600"/>
          </a:xfrm>
          <a:prstGeom prst="rect">
            <a:avLst/>
          </a:prstGeom>
          <a:solidFill>
            <a:schemeClr val="tx1">
              <a:lumMod val="75000"/>
              <a:lumOff val="25000"/>
            </a:schemeClr>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Pooling</a:t>
            </a:r>
            <a:endParaRPr b="0" lang="en-US" sz="1800" spc="-1" strike="noStrike">
              <a:latin typeface="Arial"/>
            </a:endParaRPr>
          </a:p>
        </p:txBody>
      </p:sp>
      <p:pic>
        <p:nvPicPr>
          <p:cNvPr id="620" name="Picture 23" descr=""/>
          <p:cNvPicPr/>
          <p:nvPr/>
        </p:nvPicPr>
        <p:blipFill>
          <a:blip r:embed="rId1"/>
          <a:srcRect l="0" t="-857" r="5285" b="4414"/>
          <a:stretch/>
        </p:blipFill>
        <p:spPr>
          <a:xfrm>
            <a:off x="106200" y="3317760"/>
            <a:ext cx="1063800" cy="1092600"/>
          </a:xfrm>
          <a:prstGeom prst="rect">
            <a:avLst/>
          </a:prstGeom>
          <a:ln w="0">
            <a:noFill/>
          </a:ln>
        </p:spPr>
      </p:pic>
      <p:sp>
        <p:nvSpPr>
          <p:cNvPr id="621" name="Arrow: Right 25"/>
          <p:cNvSpPr/>
          <p:nvPr/>
        </p:nvSpPr>
        <p:spPr>
          <a:xfrm>
            <a:off x="1253880" y="3758400"/>
            <a:ext cx="347040" cy="125280"/>
          </a:xfrm>
          <a:prstGeom prst="rightArrow">
            <a:avLst>
              <a:gd name="adj1" fmla="val 50000"/>
              <a:gd name="adj2" fmla="val 50000"/>
            </a:avLst>
          </a:prstGeom>
          <a:solidFill>
            <a:srgbClr val="4472c4"/>
          </a:solidFill>
          <a:ln cap="rnd">
            <a:solidFill>
              <a:srgbClr val="325490"/>
            </a:solidFill>
            <a:round/>
          </a:ln>
        </p:spPr>
        <p:style>
          <a:lnRef idx="2">
            <a:schemeClr val="accent1">
              <a:shade val="50000"/>
            </a:schemeClr>
          </a:lnRef>
          <a:fillRef idx="1">
            <a:schemeClr val="accent1"/>
          </a:fillRef>
          <a:effectRef idx="0">
            <a:schemeClr val="accent1"/>
          </a:effectRef>
          <a:fontRef idx="minor"/>
        </p:style>
      </p:sp>
      <p:pic>
        <p:nvPicPr>
          <p:cNvPr id="622" name="Picture 24" descr=""/>
          <p:cNvPicPr/>
          <p:nvPr/>
        </p:nvPicPr>
        <p:blipFill>
          <a:blip r:embed="rId2"/>
          <a:stretch/>
        </p:blipFill>
        <p:spPr>
          <a:xfrm>
            <a:off x="10325160" y="2892600"/>
            <a:ext cx="1735920" cy="1922760"/>
          </a:xfrm>
          <a:prstGeom prst="rect">
            <a:avLst/>
          </a:prstGeom>
          <a:ln w="0">
            <a:noFill/>
          </a:ln>
        </p:spPr>
      </p:pic>
      <p:sp>
        <p:nvSpPr>
          <p:cNvPr id="623" name="Arrow: Right 26"/>
          <p:cNvSpPr/>
          <p:nvPr/>
        </p:nvSpPr>
        <p:spPr>
          <a:xfrm>
            <a:off x="9898200" y="3758400"/>
            <a:ext cx="337680" cy="182160"/>
          </a:xfrm>
          <a:prstGeom prst="rightArrow">
            <a:avLst>
              <a:gd name="adj1" fmla="val 50000"/>
              <a:gd name="adj2" fmla="val 50000"/>
            </a:avLst>
          </a:prstGeom>
          <a:solidFill>
            <a:srgbClr val="4472c4"/>
          </a:solidFill>
          <a:ln cap="rnd">
            <a:solidFill>
              <a:srgbClr val="325490"/>
            </a:solidFill>
            <a:round/>
          </a:ln>
        </p:spPr>
        <p:style>
          <a:lnRef idx="2">
            <a:schemeClr val="accent1">
              <a:shade val="50000"/>
            </a:schemeClr>
          </a:lnRef>
          <a:fillRef idx="1">
            <a:schemeClr val="accent1"/>
          </a:fillRef>
          <a:effectRef idx="0">
            <a:schemeClr val="accent1"/>
          </a:effectRef>
          <a:fontRef idx="minor"/>
        </p:style>
      </p:sp>
      <p:sp>
        <p:nvSpPr>
          <p:cNvPr id="624" name="Rectangle 297"/>
          <p:cNvSpPr/>
          <p:nvPr/>
        </p:nvSpPr>
        <p:spPr>
          <a:xfrm rot="16200000">
            <a:off x="723960" y="3617640"/>
            <a:ext cx="2374560" cy="511560"/>
          </a:xfrm>
          <a:prstGeom prst="rect">
            <a:avLst/>
          </a:prstGeom>
          <a:solidFill>
            <a:srgbClr val="5b9bd5"/>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Preprocessing</a:t>
            </a:r>
            <a:endParaRPr b="0" lang="en-US" sz="1800" spc="-1" strike="noStrike">
              <a:latin typeface="Arial"/>
            </a:endParaRPr>
          </a:p>
        </p:txBody>
      </p:sp>
      <p:sp>
        <p:nvSpPr>
          <p:cNvPr id="625" name="Arrow: Right 27"/>
          <p:cNvSpPr/>
          <p:nvPr/>
        </p:nvSpPr>
        <p:spPr>
          <a:xfrm>
            <a:off x="2243880" y="3729600"/>
            <a:ext cx="349560" cy="154080"/>
          </a:xfrm>
          <a:prstGeom prst="rightArrow">
            <a:avLst>
              <a:gd name="adj1" fmla="val 50000"/>
              <a:gd name="adj2" fmla="val 50000"/>
            </a:avLst>
          </a:prstGeom>
          <a:solidFill>
            <a:srgbClr val="4472c4"/>
          </a:solidFill>
          <a:ln cap="rnd">
            <a:solidFill>
              <a:srgbClr val="325490"/>
            </a:solidFill>
            <a:round/>
          </a:ln>
        </p:spPr>
        <p:style>
          <a:lnRef idx="2">
            <a:schemeClr val="accent1">
              <a:shade val="50000"/>
            </a:schemeClr>
          </a:lnRef>
          <a:fillRef idx="1">
            <a:schemeClr val="accent1"/>
          </a:fillRef>
          <a:effectRef idx="0">
            <a:schemeClr val="accent1"/>
          </a:effectRef>
          <a:fontRef idx="minor"/>
        </p:style>
      </p:sp>
      <p:sp>
        <p:nvSpPr>
          <p:cNvPr id="626" name="TextBox 59"/>
          <p:cNvSpPr/>
          <p:nvPr/>
        </p:nvSpPr>
        <p:spPr>
          <a:xfrm>
            <a:off x="5987520" y="3665160"/>
            <a:ext cx="43704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Gill Sans MT"/>
              </a:rPr>
              <a:t>•••</a:t>
            </a:r>
            <a:endParaRPr b="0" lang="en-US" sz="1800" spc="-1" strike="noStrike">
              <a:latin typeface="Arial"/>
            </a:endParaRPr>
          </a:p>
        </p:txBody>
      </p:sp>
      <p:pic>
        <p:nvPicPr>
          <p:cNvPr id="627" name="Picture 25" descr=""/>
          <p:cNvPicPr/>
          <p:nvPr/>
        </p:nvPicPr>
        <p:blipFill>
          <a:blip r:embed="rId3"/>
          <a:stretch/>
        </p:blipFill>
        <p:spPr>
          <a:xfrm>
            <a:off x="1232280" y="2607480"/>
            <a:ext cx="9500760" cy="3211920"/>
          </a:xfrm>
          <a:prstGeom prst="rect">
            <a:avLst/>
          </a:prstGeom>
          <a:ln w="0">
            <a:noFill/>
          </a:ln>
        </p:spPr>
      </p:pic>
      <p:sp>
        <p:nvSpPr>
          <p:cNvPr id="628" name="TextBox 22"/>
          <p:cNvSpPr/>
          <p:nvPr/>
        </p:nvSpPr>
        <p:spPr>
          <a:xfrm>
            <a:off x="1451160" y="1260720"/>
            <a:ext cx="5864040" cy="516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800" spc="-1" strike="noStrike">
                <a:solidFill>
                  <a:srgbClr val="ffffff"/>
                </a:solidFill>
                <a:latin typeface="Gill Sans MT"/>
              </a:rPr>
              <a:t>Methodology ( Feature Extraction )</a:t>
            </a:r>
            <a:endParaRPr b="0" lang="en-US" sz="2800" spc="-1" strike="noStrike">
              <a:latin typeface="Arial"/>
            </a:endParaRPr>
          </a:p>
        </p:txBody>
      </p:sp>
      <p:sp>
        <p:nvSpPr>
          <p:cNvPr id="629" name="PlaceHolder 1"/>
          <p:cNvSpPr/>
          <p:nvPr/>
        </p:nvSpPr>
        <p:spPr>
          <a:xfrm>
            <a:off x="1451160" y="688680"/>
            <a:ext cx="2844720" cy="565560"/>
          </a:xfrm>
          <a:prstGeom prst="rect">
            <a:avLst/>
          </a:prstGeom>
          <a:noFill/>
          <a:ln w="0">
            <a:noFill/>
          </a:ln>
        </p:spPr>
        <p:style>
          <a:lnRef idx="0"/>
          <a:fillRef idx="0"/>
          <a:effectRef idx="0"/>
          <a:fontRef idx="minor"/>
        </p:style>
        <p:txBody>
          <a:bodyPr anchor="t">
            <a:normAutofit/>
          </a:bodyPr>
          <a:p>
            <a:pPr>
              <a:lnSpc>
                <a:spcPct val="90000"/>
              </a:lnSpc>
              <a:buNone/>
            </a:pPr>
            <a:r>
              <a:rPr b="1" lang="en-US" sz="3200" spc="-1" strike="noStrike" cap="all">
                <a:solidFill>
                  <a:srgbClr val="ffffff"/>
                </a:solidFill>
                <a:latin typeface="Gill Sans MT"/>
              </a:rPr>
              <a:t>Proposal I</a:t>
            </a:r>
            <a:endParaRPr b="0" lang="en-US" sz="3200" spc="-1" strike="noStrike">
              <a:latin typeface="Arial"/>
            </a:endParaRPr>
          </a:p>
        </p:txBody>
      </p:sp>
      <p:sp>
        <p:nvSpPr>
          <p:cNvPr id="630" name="PlaceHolder 1"/>
          <p:cNvSpPr>
            <a:spLocks noGrp="1"/>
          </p:cNvSpPr>
          <p:nvPr>
            <p:ph type="sldNum" idx="50"/>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7B85A593-5A1F-425E-9957-0ED0502732FD}" type="slidenum">
              <a:rPr b="0" lang="en-US" sz="2400" spc="-1" strike="noStrike">
                <a:solidFill>
                  <a:srgbClr val="ffffff"/>
                </a:solidFill>
                <a:latin typeface="Calibri"/>
              </a:rPr>
              <a:t>38</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347" dur="indefinite" restart="never" nodeType="tmRoot">
          <p:childTnLst>
            <p:seq>
              <p:cTn id="348" dur="indefinite" nodeType="mainSeq">
                <p:childTnLst>
                  <p:par>
                    <p:cTn id="349" fill="hold">
                      <p:stCondLst>
                        <p:cond delay="indefinite"/>
                      </p:stCondLst>
                      <p:childTnLst>
                        <p:par>
                          <p:cTn id="350" fill="hold">
                            <p:stCondLst>
                              <p:cond delay="0"/>
                            </p:stCondLst>
                            <p:childTnLst>
                              <p:par>
                                <p:cTn id="351" nodeType="clickEffect" fill="hold" presetClass="exit" presetID="1">
                                  <p:stCondLst>
                                    <p:cond delay="0"/>
                                  </p:stCondLst>
                                  <p:childTnLst>
                                    <p:set>
                                      <p:cBhvr>
                                        <p:cTn id="352" dur="1" fill="hold">
                                          <p:stCondLst>
                                            <p:cond delay="0"/>
                                          </p:stCondLst>
                                        </p:cTn>
                                        <p:tgtEl>
                                          <p:spTgt spid="599"/>
                                        </p:tgtEl>
                                        <p:attrNameLst>
                                          <p:attrName>style.visibility</p:attrName>
                                        </p:attrNameLst>
                                      </p:cBhvr>
                                      <p:to>
                                        <p:strVal val="hidden"/>
                                      </p:to>
                                    </p:set>
                                  </p:childTnLst>
                                </p:cTn>
                              </p:par>
                              <p:par>
                                <p:cTn id="353" nodeType="withEffect" fill="hold" presetClass="exit" presetID="1">
                                  <p:stCondLst>
                                    <p:cond delay="0"/>
                                  </p:stCondLst>
                                  <p:childTnLst>
                                    <p:set>
                                      <p:cBhvr>
                                        <p:cTn id="354" dur="1" fill="hold">
                                          <p:stCondLst>
                                            <p:cond delay="0"/>
                                          </p:stCondLst>
                                        </p:cTn>
                                        <p:tgtEl>
                                          <p:spTgt spid="600"/>
                                        </p:tgtEl>
                                        <p:attrNameLst>
                                          <p:attrName>style.visibility</p:attrName>
                                        </p:attrNameLst>
                                      </p:cBhvr>
                                      <p:to>
                                        <p:strVal val="hidden"/>
                                      </p:to>
                                    </p:set>
                                  </p:childTnLst>
                                </p:cTn>
                              </p:par>
                              <p:par>
                                <p:cTn id="355" nodeType="withEffect" fill="hold" presetClass="exit" presetID="1">
                                  <p:stCondLst>
                                    <p:cond delay="0"/>
                                  </p:stCondLst>
                                  <p:childTnLst>
                                    <p:set>
                                      <p:cBhvr>
                                        <p:cTn id="356" dur="1" fill="hold">
                                          <p:stCondLst>
                                            <p:cond delay="0"/>
                                          </p:stCondLst>
                                        </p:cTn>
                                        <p:tgtEl>
                                          <p:spTgt spid="601"/>
                                        </p:tgtEl>
                                        <p:attrNameLst>
                                          <p:attrName>style.visibility</p:attrName>
                                        </p:attrNameLst>
                                      </p:cBhvr>
                                      <p:to>
                                        <p:strVal val="hidden"/>
                                      </p:to>
                                    </p:set>
                                  </p:childTnLst>
                                </p:cTn>
                              </p:par>
                              <p:par>
                                <p:cTn id="357" nodeType="withEffect" fill="hold" presetClass="exit" presetID="1">
                                  <p:stCondLst>
                                    <p:cond delay="0"/>
                                  </p:stCondLst>
                                  <p:childTnLst>
                                    <p:set>
                                      <p:cBhvr>
                                        <p:cTn id="358" dur="1" fill="hold">
                                          <p:stCondLst>
                                            <p:cond delay="0"/>
                                          </p:stCondLst>
                                        </p:cTn>
                                        <p:tgtEl>
                                          <p:spTgt spid="602"/>
                                        </p:tgtEl>
                                        <p:attrNameLst>
                                          <p:attrName>style.visibility</p:attrName>
                                        </p:attrNameLst>
                                      </p:cBhvr>
                                      <p:to>
                                        <p:strVal val="hidden"/>
                                      </p:to>
                                    </p:set>
                                  </p:childTnLst>
                                </p:cTn>
                              </p:par>
                              <p:par>
                                <p:cTn id="359" nodeType="withEffect" fill="hold" presetClass="exit" presetID="1">
                                  <p:stCondLst>
                                    <p:cond delay="0"/>
                                  </p:stCondLst>
                                  <p:childTnLst>
                                    <p:set>
                                      <p:cBhvr>
                                        <p:cTn id="360" dur="1" fill="hold">
                                          <p:stCondLst>
                                            <p:cond delay="0"/>
                                          </p:stCondLst>
                                        </p:cTn>
                                        <p:tgtEl>
                                          <p:spTgt spid="603"/>
                                        </p:tgtEl>
                                        <p:attrNameLst>
                                          <p:attrName>style.visibility</p:attrName>
                                        </p:attrNameLst>
                                      </p:cBhvr>
                                      <p:to>
                                        <p:strVal val="hidden"/>
                                      </p:to>
                                    </p:set>
                                  </p:childTnLst>
                                </p:cTn>
                              </p:par>
                              <p:par>
                                <p:cTn id="361" nodeType="withEffect" fill="hold" presetClass="exit" presetID="1">
                                  <p:stCondLst>
                                    <p:cond delay="0"/>
                                  </p:stCondLst>
                                  <p:childTnLst>
                                    <p:set>
                                      <p:cBhvr>
                                        <p:cTn id="362" dur="1" fill="hold">
                                          <p:stCondLst>
                                            <p:cond delay="0"/>
                                          </p:stCondLst>
                                        </p:cTn>
                                        <p:tgtEl>
                                          <p:spTgt spid="604"/>
                                        </p:tgtEl>
                                        <p:attrNameLst>
                                          <p:attrName>style.visibility</p:attrName>
                                        </p:attrNameLst>
                                      </p:cBhvr>
                                      <p:to>
                                        <p:strVal val="hidden"/>
                                      </p:to>
                                    </p:set>
                                  </p:childTnLst>
                                </p:cTn>
                              </p:par>
                              <p:par>
                                <p:cTn id="363" nodeType="withEffect" fill="hold" presetClass="exit" presetID="1">
                                  <p:stCondLst>
                                    <p:cond delay="0"/>
                                  </p:stCondLst>
                                  <p:childTnLst>
                                    <p:set>
                                      <p:cBhvr>
                                        <p:cTn id="364" dur="1" fill="hold">
                                          <p:stCondLst>
                                            <p:cond delay="0"/>
                                          </p:stCondLst>
                                        </p:cTn>
                                        <p:tgtEl>
                                          <p:spTgt spid="605"/>
                                        </p:tgtEl>
                                        <p:attrNameLst>
                                          <p:attrName>style.visibility</p:attrName>
                                        </p:attrNameLst>
                                      </p:cBhvr>
                                      <p:to>
                                        <p:strVal val="hidden"/>
                                      </p:to>
                                    </p:set>
                                  </p:childTnLst>
                                </p:cTn>
                              </p:par>
                              <p:par>
                                <p:cTn id="365" nodeType="withEffect" fill="hold" presetClass="exit" presetID="1">
                                  <p:stCondLst>
                                    <p:cond delay="0"/>
                                  </p:stCondLst>
                                  <p:childTnLst>
                                    <p:set>
                                      <p:cBhvr>
                                        <p:cTn id="366" dur="1" fill="hold">
                                          <p:stCondLst>
                                            <p:cond delay="0"/>
                                          </p:stCondLst>
                                        </p:cTn>
                                        <p:tgtEl>
                                          <p:spTgt spid="606"/>
                                        </p:tgtEl>
                                        <p:attrNameLst>
                                          <p:attrName>style.visibility</p:attrName>
                                        </p:attrNameLst>
                                      </p:cBhvr>
                                      <p:to>
                                        <p:strVal val="hidden"/>
                                      </p:to>
                                    </p:set>
                                  </p:childTnLst>
                                </p:cTn>
                              </p:par>
                              <p:par>
                                <p:cTn id="367" nodeType="withEffect" fill="hold" presetClass="exit" presetID="1">
                                  <p:stCondLst>
                                    <p:cond delay="0"/>
                                  </p:stCondLst>
                                  <p:childTnLst>
                                    <p:set>
                                      <p:cBhvr>
                                        <p:cTn id="368" dur="1" fill="hold">
                                          <p:stCondLst>
                                            <p:cond delay="0"/>
                                          </p:stCondLst>
                                        </p:cTn>
                                        <p:tgtEl>
                                          <p:spTgt spid="607"/>
                                        </p:tgtEl>
                                        <p:attrNameLst>
                                          <p:attrName>style.visibility</p:attrName>
                                        </p:attrNameLst>
                                      </p:cBhvr>
                                      <p:to>
                                        <p:strVal val="hidden"/>
                                      </p:to>
                                    </p:set>
                                  </p:childTnLst>
                                </p:cTn>
                              </p:par>
                              <p:par>
                                <p:cTn id="369" nodeType="withEffect" fill="hold" presetClass="exit" presetID="1">
                                  <p:stCondLst>
                                    <p:cond delay="0"/>
                                  </p:stCondLst>
                                  <p:childTnLst>
                                    <p:set>
                                      <p:cBhvr>
                                        <p:cTn id="370" dur="1" fill="hold">
                                          <p:stCondLst>
                                            <p:cond delay="0"/>
                                          </p:stCondLst>
                                        </p:cTn>
                                        <p:tgtEl>
                                          <p:spTgt spid="608"/>
                                        </p:tgtEl>
                                        <p:attrNameLst>
                                          <p:attrName>style.visibility</p:attrName>
                                        </p:attrNameLst>
                                      </p:cBhvr>
                                      <p:to>
                                        <p:strVal val="hidden"/>
                                      </p:to>
                                    </p:set>
                                  </p:childTnLst>
                                </p:cTn>
                              </p:par>
                              <p:par>
                                <p:cTn id="371" nodeType="withEffect" fill="hold" presetClass="exit" presetID="1">
                                  <p:stCondLst>
                                    <p:cond delay="0"/>
                                  </p:stCondLst>
                                  <p:childTnLst>
                                    <p:set>
                                      <p:cBhvr>
                                        <p:cTn id="372" dur="1" fill="hold">
                                          <p:stCondLst>
                                            <p:cond delay="0"/>
                                          </p:stCondLst>
                                        </p:cTn>
                                        <p:tgtEl>
                                          <p:spTgt spid="609"/>
                                        </p:tgtEl>
                                        <p:attrNameLst>
                                          <p:attrName>style.visibility</p:attrName>
                                        </p:attrNameLst>
                                      </p:cBhvr>
                                      <p:to>
                                        <p:strVal val="hidden"/>
                                      </p:to>
                                    </p:set>
                                  </p:childTnLst>
                                </p:cTn>
                              </p:par>
                              <p:par>
                                <p:cTn id="373" nodeType="withEffect" fill="hold" presetClass="exit" presetID="1">
                                  <p:stCondLst>
                                    <p:cond delay="0"/>
                                  </p:stCondLst>
                                  <p:childTnLst>
                                    <p:set>
                                      <p:cBhvr>
                                        <p:cTn id="374" dur="1" fill="hold">
                                          <p:stCondLst>
                                            <p:cond delay="0"/>
                                          </p:stCondLst>
                                        </p:cTn>
                                        <p:tgtEl>
                                          <p:spTgt spid="610"/>
                                        </p:tgtEl>
                                        <p:attrNameLst>
                                          <p:attrName>style.visibility</p:attrName>
                                        </p:attrNameLst>
                                      </p:cBhvr>
                                      <p:to>
                                        <p:strVal val="hidden"/>
                                      </p:to>
                                    </p:set>
                                  </p:childTnLst>
                                </p:cTn>
                              </p:par>
                              <p:par>
                                <p:cTn id="375" nodeType="withEffect" fill="hold" presetClass="exit" presetID="1">
                                  <p:stCondLst>
                                    <p:cond delay="0"/>
                                  </p:stCondLst>
                                  <p:childTnLst>
                                    <p:set>
                                      <p:cBhvr>
                                        <p:cTn id="376" dur="1" fill="hold">
                                          <p:stCondLst>
                                            <p:cond delay="0"/>
                                          </p:stCondLst>
                                        </p:cTn>
                                        <p:tgtEl>
                                          <p:spTgt spid="611"/>
                                        </p:tgtEl>
                                        <p:attrNameLst>
                                          <p:attrName>style.visibility</p:attrName>
                                        </p:attrNameLst>
                                      </p:cBhvr>
                                      <p:to>
                                        <p:strVal val="hidden"/>
                                      </p:to>
                                    </p:set>
                                  </p:childTnLst>
                                </p:cTn>
                              </p:par>
                              <p:par>
                                <p:cTn id="377" nodeType="withEffect" fill="hold" presetClass="exit" presetID="1">
                                  <p:stCondLst>
                                    <p:cond delay="0"/>
                                  </p:stCondLst>
                                  <p:childTnLst>
                                    <p:set>
                                      <p:cBhvr>
                                        <p:cTn id="378" dur="1" fill="hold">
                                          <p:stCondLst>
                                            <p:cond delay="0"/>
                                          </p:stCondLst>
                                        </p:cTn>
                                        <p:tgtEl>
                                          <p:spTgt spid="612"/>
                                        </p:tgtEl>
                                        <p:attrNameLst>
                                          <p:attrName>style.visibility</p:attrName>
                                        </p:attrNameLst>
                                      </p:cBhvr>
                                      <p:to>
                                        <p:strVal val="hidden"/>
                                      </p:to>
                                    </p:set>
                                  </p:childTnLst>
                                </p:cTn>
                              </p:par>
                              <p:par>
                                <p:cTn id="379" nodeType="withEffect" fill="hold" presetClass="exit" presetID="1">
                                  <p:stCondLst>
                                    <p:cond delay="0"/>
                                  </p:stCondLst>
                                  <p:childTnLst>
                                    <p:set>
                                      <p:cBhvr>
                                        <p:cTn id="380" dur="1" fill="hold">
                                          <p:stCondLst>
                                            <p:cond delay="0"/>
                                          </p:stCondLst>
                                        </p:cTn>
                                        <p:tgtEl>
                                          <p:spTgt spid="613"/>
                                        </p:tgtEl>
                                        <p:attrNameLst>
                                          <p:attrName>style.visibility</p:attrName>
                                        </p:attrNameLst>
                                      </p:cBhvr>
                                      <p:to>
                                        <p:strVal val="hidden"/>
                                      </p:to>
                                    </p:set>
                                  </p:childTnLst>
                                </p:cTn>
                              </p:par>
                              <p:par>
                                <p:cTn id="381" nodeType="withEffect" fill="hold" presetClass="exit" presetID="1">
                                  <p:stCondLst>
                                    <p:cond delay="0"/>
                                  </p:stCondLst>
                                  <p:childTnLst>
                                    <p:set>
                                      <p:cBhvr>
                                        <p:cTn id="382" dur="1" fill="hold">
                                          <p:stCondLst>
                                            <p:cond delay="0"/>
                                          </p:stCondLst>
                                        </p:cTn>
                                        <p:tgtEl>
                                          <p:spTgt spid="614"/>
                                        </p:tgtEl>
                                        <p:attrNameLst>
                                          <p:attrName>style.visibility</p:attrName>
                                        </p:attrNameLst>
                                      </p:cBhvr>
                                      <p:to>
                                        <p:strVal val="hidden"/>
                                      </p:to>
                                    </p:set>
                                  </p:childTnLst>
                                </p:cTn>
                              </p:par>
                              <p:par>
                                <p:cTn id="383" nodeType="withEffect" fill="hold" presetClass="exit" presetID="1">
                                  <p:stCondLst>
                                    <p:cond delay="0"/>
                                  </p:stCondLst>
                                  <p:childTnLst>
                                    <p:set>
                                      <p:cBhvr>
                                        <p:cTn id="384" dur="1" fill="hold">
                                          <p:stCondLst>
                                            <p:cond delay="0"/>
                                          </p:stCondLst>
                                        </p:cTn>
                                        <p:tgtEl>
                                          <p:spTgt spid="615"/>
                                        </p:tgtEl>
                                        <p:attrNameLst>
                                          <p:attrName>style.visibility</p:attrName>
                                        </p:attrNameLst>
                                      </p:cBhvr>
                                      <p:to>
                                        <p:strVal val="hidden"/>
                                      </p:to>
                                    </p:set>
                                  </p:childTnLst>
                                </p:cTn>
                              </p:par>
                              <p:par>
                                <p:cTn id="385" nodeType="withEffect" fill="hold" presetClass="exit" presetID="1">
                                  <p:stCondLst>
                                    <p:cond delay="0"/>
                                  </p:stCondLst>
                                  <p:childTnLst>
                                    <p:set>
                                      <p:cBhvr>
                                        <p:cTn id="386" dur="1" fill="hold">
                                          <p:stCondLst>
                                            <p:cond delay="0"/>
                                          </p:stCondLst>
                                        </p:cTn>
                                        <p:tgtEl>
                                          <p:spTgt spid="616"/>
                                        </p:tgtEl>
                                        <p:attrNameLst>
                                          <p:attrName>style.visibility</p:attrName>
                                        </p:attrNameLst>
                                      </p:cBhvr>
                                      <p:to>
                                        <p:strVal val="hidden"/>
                                      </p:to>
                                    </p:set>
                                  </p:childTnLst>
                                </p:cTn>
                              </p:par>
                              <p:par>
                                <p:cTn id="387" nodeType="withEffect" fill="hold" presetClass="exit" presetID="1">
                                  <p:stCondLst>
                                    <p:cond delay="0"/>
                                  </p:stCondLst>
                                  <p:childTnLst>
                                    <p:set>
                                      <p:cBhvr>
                                        <p:cTn id="388" dur="1" fill="hold">
                                          <p:stCondLst>
                                            <p:cond delay="0"/>
                                          </p:stCondLst>
                                        </p:cTn>
                                        <p:tgtEl>
                                          <p:spTgt spid="617"/>
                                        </p:tgtEl>
                                        <p:attrNameLst>
                                          <p:attrName>style.visibility</p:attrName>
                                        </p:attrNameLst>
                                      </p:cBhvr>
                                      <p:to>
                                        <p:strVal val="hidden"/>
                                      </p:to>
                                    </p:set>
                                  </p:childTnLst>
                                </p:cTn>
                              </p:par>
                              <p:par>
                                <p:cTn id="389" nodeType="withEffect" fill="hold" presetClass="exit" presetID="1">
                                  <p:stCondLst>
                                    <p:cond delay="0"/>
                                  </p:stCondLst>
                                  <p:childTnLst>
                                    <p:set>
                                      <p:cBhvr>
                                        <p:cTn id="390" dur="1" fill="hold">
                                          <p:stCondLst>
                                            <p:cond delay="0"/>
                                          </p:stCondLst>
                                        </p:cTn>
                                        <p:tgtEl>
                                          <p:spTgt spid="618"/>
                                        </p:tgtEl>
                                        <p:attrNameLst>
                                          <p:attrName>style.visibility</p:attrName>
                                        </p:attrNameLst>
                                      </p:cBhvr>
                                      <p:to>
                                        <p:strVal val="hidden"/>
                                      </p:to>
                                    </p:set>
                                  </p:childTnLst>
                                </p:cTn>
                              </p:par>
                              <p:par>
                                <p:cTn id="391" nodeType="withEffect" fill="hold" presetClass="exit" presetID="1">
                                  <p:stCondLst>
                                    <p:cond delay="0"/>
                                  </p:stCondLst>
                                  <p:childTnLst>
                                    <p:set>
                                      <p:cBhvr>
                                        <p:cTn id="392" dur="1" fill="hold">
                                          <p:stCondLst>
                                            <p:cond delay="0"/>
                                          </p:stCondLst>
                                        </p:cTn>
                                        <p:tgtEl>
                                          <p:spTgt spid="619"/>
                                        </p:tgtEl>
                                        <p:attrNameLst>
                                          <p:attrName>style.visibility</p:attrName>
                                        </p:attrNameLst>
                                      </p:cBhvr>
                                      <p:to>
                                        <p:strVal val="hidden"/>
                                      </p:to>
                                    </p:set>
                                  </p:childTnLst>
                                </p:cTn>
                              </p:par>
                              <p:par>
                                <p:cTn id="393" nodeType="withEffect" fill="hold" presetClass="exit" presetID="1">
                                  <p:stCondLst>
                                    <p:cond delay="0"/>
                                  </p:stCondLst>
                                  <p:childTnLst>
                                    <p:set>
                                      <p:cBhvr>
                                        <p:cTn id="394" dur="1" fill="hold">
                                          <p:stCondLst>
                                            <p:cond delay="0"/>
                                          </p:stCondLst>
                                        </p:cTn>
                                        <p:tgtEl>
                                          <p:spTgt spid="621"/>
                                        </p:tgtEl>
                                        <p:attrNameLst>
                                          <p:attrName>style.visibility</p:attrName>
                                        </p:attrNameLst>
                                      </p:cBhvr>
                                      <p:to>
                                        <p:strVal val="hidden"/>
                                      </p:to>
                                    </p:set>
                                  </p:childTnLst>
                                </p:cTn>
                              </p:par>
                              <p:par>
                                <p:cTn id="395" nodeType="withEffect" fill="hold" presetClass="exit" presetID="1">
                                  <p:stCondLst>
                                    <p:cond delay="0"/>
                                  </p:stCondLst>
                                  <p:childTnLst>
                                    <p:set>
                                      <p:cBhvr>
                                        <p:cTn id="396" dur="1" fill="hold">
                                          <p:stCondLst>
                                            <p:cond delay="0"/>
                                          </p:stCondLst>
                                        </p:cTn>
                                        <p:tgtEl>
                                          <p:spTgt spid="620"/>
                                        </p:tgtEl>
                                        <p:attrNameLst>
                                          <p:attrName>style.visibility</p:attrName>
                                        </p:attrNameLst>
                                      </p:cBhvr>
                                      <p:to>
                                        <p:strVal val="hidden"/>
                                      </p:to>
                                    </p:set>
                                  </p:childTnLst>
                                </p:cTn>
                              </p:par>
                              <p:par>
                                <p:cTn id="397" nodeType="withEffect" fill="hold" presetClass="exit" presetID="1">
                                  <p:stCondLst>
                                    <p:cond delay="0"/>
                                  </p:stCondLst>
                                  <p:childTnLst>
                                    <p:set>
                                      <p:cBhvr>
                                        <p:cTn id="398" dur="1" fill="hold">
                                          <p:stCondLst>
                                            <p:cond delay="0"/>
                                          </p:stCondLst>
                                        </p:cTn>
                                        <p:tgtEl>
                                          <p:spTgt spid="622"/>
                                        </p:tgtEl>
                                        <p:attrNameLst>
                                          <p:attrName>style.visibility</p:attrName>
                                        </p:attrNameLst>
                                      </p:cBhvr>
                                      <p:to>
                                        <p:strVal val="hidden"/>
                                      </p:to>
                                    </p:set>
                                  </p:childTnLst>
                                </p:cTn>
                              </p:par>
                              <p:par>
                                <p:cTn id="399" nodeType="withEffect" fill="hold" presetClass="exit" presetID="1">
                                  <p:stCondLst>
                                    <p:cond delay="0"/>
                                  </p:stCondLst>
                                  <p:childTnLst>
                                    <p:set>
                                      <p:cBhvr>
                                        <p:cTn id="400" dur="1" fill="hold">
                                          <p:stCondLst>
                                            <p:cond delay="0"/>
                                          </p:stCondLst>
                                        </p:cTn>
                                        <p:tgtEl>
                                          <p:spTgt spid="623"/>
                                        </p:tgtEl>
                                        <p:attrNameLst>
                                          <p:attrName>style.visibility</p:attrName>
                                        </p:attrNameLst>
                                      </p:cBhvr>
                                      <p:to>
                                        <p:strVal val="hidden"/>
                                      </p:to>
                                    </p:set>
                                  </p:childTnLst>
                                </p:cTn>
                              </p:par>
                              <p:par>
                                <p:cTn id="401" nodeType="withEffect" fill="hold" presetClass="exit" presetID="1">
                                  <p:stCondLst>
                                    <p:cond delay="0"/>
                                  </p:stCondLst>
                                  <p:childTnLst>
                                    <p:set>
                                      <p:cBhvr>
                                        <p:cTn id="402" dur="1" fill="hold">
                                          <p:stCondLst>
                                            <p:cond delay="0"/>
                                          </p:stCondLst>
                                        </p:cTn>
                                        <p:tgtEl>
                                          <p:spTgt spid="624"/>
                                        </p:tgtEl>
                                        <p:attrNameLst>
                                          <p:attrName>style.visibility</p:attrName>
                                        </p:attrNameLst>
                                      </p:cBhvr>
                                      <p:to>
                                        <p:strVal val="hidden"/>
                                      </p:to>
                                    </p:set>
                                  </p:childTnLst>
                                </p:cTn>
                              </p:par>
                              <p:par>
                                <p:cTn id="403" nodeType="withEffect" fill="hold" presetClass="exit" presetID="1">
                                  <p:stCondLst>
                                    <p:cond delay="0"/>
                                  </p:stCondLst>
                                  <p:childTnLst>
                                    <p:set>
                                      <p:cBhvr>
                                        <p:cTn id="404" dur="1" fill="hold">
                                          <p:stCondLst>
                                            <p:cond delay="0"/>
                                          </p:stCondLst>
                                        </p:cTn>
                                        <p:tgtEl>
                                          <p:spTgt spid="625"/>
                                        </p:tgtEl>
                                        <p:attrNameLst>
                                          <p:attrName>style.visibility</p:attrName>
                                        </p:attrNameLst>
                                      </p:cBhvr>
                                      <p:to>
                                        <p:strVal val="hidden"/>
                                      </p:to>
                                    </p:set>
                                  </p:childTnLst>
                                </p:cTn>
                              </p:par>
                              <p:par>
                                <p:cTn id="405" nodeType="withEffect" fill="hold" presetClass="exit" presetID="1">
                                  <p:stCondLst>
                                    <p:cond delay="0"/>
                                  </p:stCondLst>
                                  <p:childTnLst>
                                    <p:set>
                                      <p:cBhvr>
                                        <p:cTn id="406" dur="1" fill="hold">
                                          <p:stCondLst>
                                            <p:cond delay="0"/>
                                          </p:stCondLst>
                                        </p:cTn>
                                        <p:tgtEl>
                                          <p:spTgt spid="626"/>
                                        </p:tgtEl>
                                        <p:attrNameLst>
                                          <p:attrName>style.visibility</p:attrName>
                                        </p:attrNameLst>
                                      </p:cBhvr>
                                      <p:to>
                                        <p:strVal val="hidden"/>
                                      </p:to>
                                    </p:set>
                                  </p:childTnLst>
                                </p:cTn>
                              </p:par>
                            </p:childTnLst>
                          </p:cTn>
                        </p:par>
                      </p:childTnLst>
                    </p:cTn>
                  </p:par>
                  <p:par>
                    <p:cTn id="407" fill="hold">
                      <p:stCondLst>
                        <p:cond delay="indefinite"/>
                      </p:stCondLst>
                      <p:childTnLst>
                        <p:par>
                          <p:cTn id="408" fill="hold">
                            <p:stCondLst>
                              <p:cond delay="0"/>
                            </p:stCondLst>
                            <p:childTnLst>
                              <p:par>
                                <p:cTn id="409" nodeType="clickEffect" fill="hold" presetClass="entr" presetID="16" presetSubtype="21">
                                  <p:stCondLst>
                                    <p:cond delay="0"/>
                                  </p:stCondLst>
                                  <p:childTnLst>
                                    <p:set>
                                      <p:cBhvr>
                                        <p:cTn id="410" dur="1" fill="hold">
                                          <p:stCondLst>
                                            <p:cond delay="0"/>
                                          </p:stCondLst>
                                        </p:cTn>
                                        <p:tgtEl>
                                          <p:spTgt spid="627"/>
                                        </p:tgtEl>
                                        <p:attrNameLst>
                                          <p:attrName>style.visibility</p:attrName>
                                        </p:attrNameLst>
                                      </p:cBhvr>
                                      <p:to>
                                        <p:strVal val="visible"/>
                                      </p:to>
                                    </p:set>
                                    <p:animEffect filter="barn(inVertical)" transition="in">
                                      <p:cBhvr additive="repl">
                                        <p:cTn id="411" dur="500"/>
                                        <p:tgtEl>
                                          <p:spTgt spid="6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1" name="PlaceHolder 1"/>
          <p:cNvSpPr>
            <a:spLocks noGrp="1"/>
          </p:cNvSpPr>
          <p:nvPr>
            <p:ph type="title"/>
          </p:nvPr>
        </p:nvSpPr>
        <p:spPr>
          <a:xfrm>
            <a:off x="474840" y="781200"/>
            <a:ext cx="7085160" cy="496440"/>
          </a:xfrm>
          <a:prstGeom prst="rect">
            <a:avLst/>
          </a:prstGeom>
          <a:noFill/>
          <a:ln w="0">
            <a:noFill/>
          </a:ln>
        </p:spPr>
        <p:txBody>
          <a:bodyPr anchor="t">
            <a:normAutofit fontScale="92000"/>
          </a:bodyPr>
          <a:p>
            <a:pPr>
              <a:lnSpc>
                <a:spcPct val="90000"/>
              </a:lnSpc>
              <a:buNone/>
            </a:pPr>
            <a:r>
              <a:rPr b="0" lang="en-US" sz="3200" spc="-1" strike="noStrike" cap="all">
                <a:solidFill>
                  <a:srgbClr val="ffffff"/>
                </a:solidFill>
                <a:latin typeface="Gill Sans MT"/>
              </a:rPr>
              <a:t>EXPERIMENTAL RESULTS I </a:t>
            </a:r>
            <a:endParaRPr b="0" lang="en-US" sz="3200" spc="-1" strike="noStrike">
              <a:solidFill>
                <a:srgbClr val="ffffff"/>
              </a:solidFill>
              <a:latin typeface="Calibri"/>
            </a:endParaRPr>
          </a:p>
        </p:txBody>
      </p:sp>
      <p:sp>
        <p:nvSpPr>
          <p:cNvPr id="632" name="PlaceHolder 2"/>
          <p:cNvSpPr>
            <a:spLocks noGrp="1"/>
          </p:cNvSpPr>
          <p:nvPr>
            <p:ph/>
          </p:nvPr>
        </p:nvSpPr>
        <p:spPr>
          <a:xfrm>
            <a:off x="474840" y="1586880"/>
            <a:ext cx="4712760" cy="583560"/>
          </a:xfrm>
          <a:prstGeom prst="rect">
            <a:avLst/>
          </a:prstGeom>
          <a:noFill/>
          <a:ln w="15840">
            <a:noFill/>
          </a:ln>
        </p:spPr>
        <p:txBody>
          <a:bodyPr anchor="t">
            <a:noAutofit/>
          </a:bodyPr>
          <a:p>
            <a:pPr marL="285840" indent="-285840">
              <a:lnSpc>
                <a:spcPct val="120000"/>
              </a:lnSpc>
              <a:spcBef>
                <a:spcPts val="1001"/>
              </a:spcBef>
              <a:spcAft>
                <a:spcPts val="1001"/>
              </a:spcAft>
              <a:buNone/>
              <a:tabLst>
                <a:tab algn="l" pos="0"/>
              </a:tabLst>
            </a:pPr>
            <a:r>
              <a:rPr b="0" lang="en-US" sz="2400" spc="-1" strike="noStrike">
                <a:solidFill>
                  <a:srgbClr val="ffffff"/>
                </a:solidFill>
                <a:latin typeface="Gill Sans MT"/>
              </a:rPr>
              <a:t>Data Set and Machine  specification</a:t>
            </a:r>
            <a:endParaRPr b="0" lang="en-US" sz="2400" spc="-1" strike="noStrike">
              <a:solidFill>
                <a:srgbClr val="ffffff"/>
              </a:solidFill>
              <a:latin typeface="Calibri"/>
            </a:endParaRPr>
          </a:p>
        </p:txBody>
      </p:sp>
      <p:sp>
        <p:nvSpPr>
          <p:cNvPr id="633" name="Content Placeholder 33"/>
          <p:cNvSpPr/>
          <p:nvPr/>
        </p:nvSpPr>
        <p:spPr>
          <a:xfrm>
            <a:off x="755640" y="2621160"/>
            <a:ext cx="4951080" cy="3331440"/>
          </a:xfrm>
          <a:prstGeom prst="rect">
            <a:avLst/>
          </a:prstGeom>
          <a:gradFill rotWithShape="0">
            <a:gsLst>
              <a:gs pos="0">
                <a:srgbClr val="e9e9e9"/>
              </a:gs>
              <a:gs pos="100000">
                <a:srgbClr val="bdbdbd">
                  <a:alpha val="92156"/>
                </a:srgbClr>
              </a:gs>
            </a:gsLst>
            <a:lin ang="5400000"/>
          </a:gradFill>
          <a:ln cap="rnd">
            <a:solidFill>
              <a:srgbClr val="a5a5a5"/>
            </a:solidFill>
            <a:round/>
          </a:ln>
        </p:spPr>
        <p:style>
          <a:lnRef idx="1">
            <a:schemeClr val="accent3"/>
          </a:lnRef>
          <a:fillRef idx="2">
            <a:schemeClr val="accent3"/>
          </a:fillRef>
          <a:effectRef idx="1">
            <a:schemeClr val="accent3"/>
          </a:effectRef>
          <a:fontRef idx="minor"/>
        </p:style>
        <p:txBody>
          <a:bodyPr lIns="90000" rIns="90000" tIns="45000" bIns="45000" anchor="t">
            <a:normAutofit fontScale="94000"/>
          </a:bodyPr>
          <a:p>
            <a:pPr marL="228600" indent="-228600">
              <a:lnSpc>
                <a:spcPct val="120000"/>
              </a:lnSpc>
              <a:spcBef>
                <a:spcPts val="1001"/>
              </a:spcBef>
              <a:buClr>
                <a:srgbClr val="4472c4"/>
              </a:buClr>
              <a:buFont typeface="Arial"/>
              <a:buChar char="•"/>
            </a:pPr>
            <a:r>
              <a:rPr b="0" lang="en-US" sz="2000" spc="-1" strike="noStrike">
                <a:solidFill>
                  <a:srgbClr val="000000"/>
                </a:solidFill>
                <a:latin typeface="Gill Sans MT"/>
              </a:rPr>
              <a:t>benchmark QaTa-COV19 dataset is used:</a:t>
            </a:r>
            <a:endParaRPr b="0" lang="en-US" sz="2000" spc="-1" strike="noStrike">
              <a:latin typeface="Arial"/>
            </a:endParaRPr>
          </a:p>
          <a:p>
            <a:pPr lvl="1" marL="685800" indent="-228600">
              <a:lnSpc>
                <a:spcPct val="120000"/>
              </a:lnSpc>
              <a:spcBef>
                <a:spcPts val="499"/>
              </a:spcBef>
              <a:buClr>
                <a:srgbClr val="4472c4"/>
              </a:buClr>
              <a:buFont typeface="Arial"/>
              <a:buChar char="•"/>
            </a:pPr>
            <a:r>
              <a:rPr b="0" lang="en-US" sz="1800" spc="-1" strike="noStrike">
                <a:solidFill>
                  <a:srgbClr val="000000"/>
                </a:solidFill>
                <a:latin typeface="Gill Sans MT"/>
              </a:rPr>
              <a:t>8284 Chest X-Ray image is used for training</a:t>
            </a:r>
            <a:endParaRPr b="0" lang="en-US" sz="1800" spc="-1" strike="noStrike">
              <a:latin typeface="Arial"/>
            </a:endParaRPr>
          </a:p>
          <a:p>
            <a:pPr lvl="2" marL="1143000" indent="-228600">
              <a:lnSpc>
                <a:spcPct val="120000"/>
              </a:lnSpc>
              <a:spcBef>
                <a:spcPts val="499"/>
              </a:spcBef>
              <a:buClr>
                <a:srgbClr val="4472c4"/>
              </a:buClr>
              <a:buFont typeface="Arial"/>
              <a:buChar char="•"/>
            </a:pPr>
            <a:r>
              <a:rPr b="0" lang="en-US" sz="1600" spc="-1" strike="noStrike">
                <a:solidFill>
                  <a:srgbClr val="000000"/>
                </a:solidFill>
                <a:latin typeface="Gill Sans MT"/>
              </a:rPr>
              <a:t>first 4142 normal Chest X-Ray samples</a:t>
            </a:r>
            <a:endParaRPr b="0" lang="en-US" sz="1600" spc="-1" strike="noStrike">
              <a:latin typeface="Arial"/>
            </a:endParaRPr>
          </a:p>
          <a:p>
            <a:pPr lvl="2" marL="1143000" indent="-228600">
              <a:lnSpc>
                <a:spcPct val="120000"/>
              </a:lnSpc>
              <a:spcBef>
                <a:spcPts val="499"/>
              </a:spcBef>
              <a:buClr>
                <a:srgbClr val="4472c4"/>
              </a:buClr>
              <a:buFont typeface="Arial"/>
              <a:buChar char="•"/>
            </a:pPr>
            <a:r>
              <a:rPr b="0" lang="en-US" sz="1600" spc="-1" strike="noStrike">
                <a:solidFill>
                  <a:srgbClr val="000000"/>
                </a:solidFill>
                <a:latin typeface="Gill Sans MT"/>
              </a:rPr>
              <a:t>All 4142 Covid-19 samples</a:t>
            </a:r>
            <a:endParaRPr b="0" lang="en-US" sz="1600" spc="-1" strike="noStrike">
              <a:latin typeface="Arial"/>
            </a:endParaRPr>
          </a:p>
          <a:p>
            <a:pPr lvl="1" marL="685800" indent="-228600">
              <a:lnSpc>
                <a:spcPct val="120000"/>
              </a:lnSpc>
              <a:spcBef>
                <a:spcPts val="499"/>
              </a:spcBef>
              <a:buClr>
                <a:srgbClr val="4472c4"/>
              </a:buClr>
              <a:buFont typeface="Arial"/>
              <a:buChar char="•"/>
            </a:pPr>
            <a:r>
              <a:rPr b="0" lang="en-US" sz="1800" spc="-1" strike="noStrike">
                <a:solidFill>
                  <a:srgbClr val="000000"/>
                </a:solidFill>
                <a:latin typeface="Gill Sans MT"/>
              </a:rPr>
              <a:t>922 Chest X-Ray image is used for testing</a:t>
            </a:r>
            <a:endParaRPr b="0" lang="en-US" sz="1800" spc="-1" strike="noStrike">
              <a:latin typeface="Arial"/>
            </a:endParaRPr>
          </a:p>
          <a:p>
            <a:pPr lvl="2" marL="1143000" indent="-228600">
              <a:lnSpc>
                <a:spcPct val="120000"/>
              </a:lnSpc>
              <a:spcBef>
                <a:spcPts val="499"/>
              </a:spcBef>
              <a:buClr>
                <a:srgbClr val="4472c4"/>
              </a:buClr>
              <a:buFont typeface="Arial"/>
              <a:buChar char="•"/>
            </a:pPr>
            <a:r>
              <a:rPr b="0" lang="en-US" sz="1600" spc="-1" strike="noStrike">
                <a:solidFill>
                  <a:srgbClr val="000000"/>
                </a:solidFill>
                <a:latin typeface="Gill Sans MT"/>
              </a:rPr>
              <a:t>461 normal Chest X-Ray samples</a:t>
            </a:r>
            <a:endParaRPr b="0" lang="en-US" sz="1600" spc="-1" strike="noStrike">
              <a:latin typeface="Arial"/>
            </a:endParaRPr>
          </a:p>
          <a:p>
            <a:pPr lvl="2" marL="1143000" indent="-228600">
              <a:lnSpc>
                <a:spcPct val="120000"/>
              </a:lnSpc>
              <a:spcBef>
                <a:spcPts val="499"/>
              </a:spcBef>
              <a:buClr>
                <a:srgbClr val="4472c4"/>
              </a:buClr>
              <a:buFont typeface="Arial"/>
              <a:buChar char="•"/>
            </a:pPr>
            <a:r>
              <a:rPr b="0" lang="en-US" sz="1600" spc="-1" strike="noStrike">
                <a:solidFill>
                  <a:srgbClr val="000000"/>
                </a:solidFill>
                <a:latin typeface="Gill Sans MT"/>
              </a:rPr>
              <a:t>461 Covid-19 samples</a:t>
            </a:r>
            <a:endParaRPr b="0" lang="en-US" sz="1600" spc="-1" strike="noStrike">
              <a:latin typeface="Arial"/>
            </a:endParaRPr>
          </a:p>
          <a:p>
            <a:pPr>
              <a:lnSpc>
                <a:spcPct val="120000"/>
              </a:lnSpc>
              <a:spcBef>
                <a:spcPts val="499"/>
              </a:spcBef>
              <a:buNone/>
            </a:pPr>
            <a:endParaRPr b="0" lang="en-US" sz="1800" spc="-1" strike="noStrike">
              <a:latin typeface="Arial"/>
            </a:endParaRPr>
          </a:p>
          <a:p>
            <a:pPr>
              <a:lnSpc>
                <a:spcPct val="120000"/>
              </a:lnSpc>
              <a:spcBef>
                <a:spcPts val="499"/>
              </a:spcBef>
              <a:buNone/>
            </a:pPr>
            <a:endParaRPr b="0" lang="en-US" sz="1800" spc="-1" strike="noStrike">
              <a:latin typeface="Arial"/>
            </a:endParaRPr>
          </a:p>
          <a:p>
            <a:pPr>
              <a:lnSpc>
                <a:spcPct val="120000"/>
              </a:lnSpc>
              <a:spcBef>
                <a:spcPts val="499"/>
              </a:spcBef>
              <a:buNone/>
            </a:pPr>
            <a:endParaRPr b="0" lang="en-US" sz="1600" spc="-1" strike="noStrike">
              <a:latin typeface="Arial"/>
            </a:endParaRPr>
          </a:p>
        </p:txBody>
      </p:sp>
      <p:sp>
        <p:nvSpPr>
          <p:cNvPr id="634" name="Content Placeholder 34"/>
          <p:cNvSpPr/>
          <p:nvPr/>
        </p:nvSpPr>
        <p:spPr>
          <a:xfrm>
            <a:off x="6085440" y="2622960"/>
            <a:ext cx="4951080" cy="3331440"/>
          </a:xfrm>
          <a:prstGeom prst="rect">
            <a:avLst/>
          </a:prstGeom>
          <a:gradFill rotWithShape="0">
            <a:gsLst>
              <a:gs pos="0">
                <a:srgbClr val="e9e9e9"/>
              </a:gs>
              <a:gs pos="100000">
                <a:srgbClr val="bdbdbd">
                  <a:alpha val="92156"/>
                </a:srgbClr>
              </a:gs>
            </a:gsLst>
            <a:lin ang="5400000"/>
          </a:gradFill>
          <a:ln cap="rnd">
            <a:solidFill>
              <a:srgbClr val="a5a5a5"/>
            </a:solidFill>
            <a:round/>
          </a:ln>
        </p:spPr>
        <p:style>
          <a:lnRef idx="1">
            <a:schemeClr val="accent3"/>
          </a:lnRef>
          <a:fillRef idx="2">
            <a:schemeClr val="accent3"/>
          </a:fillRef>
          <a:effectRef idx="1">
            <a:schemeClr val="accent3"/>
          </a:effectRef>
          <a:fontRef idx="minor"/>
        </p:style>
        <p:txBody>
          <a:bodyPr lIns="90000" rIns="90000" tIns="45000" bIns="45000" anchor="t">
            <a:normAutofit/>
          </a:bodyPr>
          <a:p>
            <a:pPr lvl="1" marL="685800" indent="-228600">
              <a:lnSpc>
                <a:spcPct val="120000"/>
              </a:lnSpc>
              <a:spcBef>
                <a:spcPts val="499"/>
              </a:spcBef>
              <a:buClr>
                <a:srgbClr val="4472c4"/>
              </a:buClr>
              <a:buFont typeface="Arial"/>
              <a:buChar char="•"/>
            </a:pPr>
            <a:r>
              <a:rPr b="0" lang="en-US" sz="1800" spc="-1" strike="noStrike">
                <a:solidFill>
                  <a:srgbClr val="000000"/>
                </a:solidFill>
                <a:latin typeface="Gill Sans MT"/>
              </a:rPr>
              <a:t>Experiments are conducted on :</a:t>
            </a:r>
            <a:endParaRPr b="0" lang="en-US" sz="1800" spc="-1" strike="noStrike">
              <a:latin typeface="Arial"/>
            </a:endParaRPr>
          </a:p>
          <a:p>
            <a:pPr lvl="2" marL="1143000" indent="-228600">
              <a:lnSpc>
                <a:spcPct val="120000"/>
              </a:lnSpc>
              <a:spcBef>
                <a:spcPts val="499"/>
              </a:spcBef>
              <a:buClr>
                <a:srgbClr val="4472c4"/>
              </a:buClr>
              <a:buFont typeface="Arial"/>
              <a:buChar char="•"/>
            </a:pPr>
            <a:r>
              <a:rPr b="0" lang="en-US" sz="1600" spc="-1" strike="noStrike">
                <a:solidFill>
                  <a:srgbClr val="000000"/>
                </a:solidFill>
                <a:latin typeface="Gill Sans MT"/>
              </a:rPr>
              <a:t> </a:t>
            </a:r>
            <a:r>
              <a:rPr b="0" lang="en-US" sz="1600" spc="-1" strike="noStrike">
                <a:solidFill>
                  <a:srgbClr val="000000"/>
                </a:solidFill>
                <a:latin typeface="Gill Sans MT"/>
              </a:rPr>
              <a:t>Lenovo Z50-70,</a:t>
            </a:r>
            <a:endParaRPr b="0" lang="en-US" sz="1600" spc="-1" strike="noStrike">
              <a:latin typeface="Arial"/>
            </a:endParaRPr>
          </a:p>
          <a:p>
            <a:pPr lvl="2" marL="1143000" indent="-228600">
              <a:lnSpc>
                <a:spcPct val="120000"/>
              </a:lnSpc>
              <a:spcBef>
                <a:spcPts val="499"/>
              </a:spcBef>
              <a:buClr>
                <a:srgbClr val="4472c4"/>
              </a:buClr>
              <a:buFont typeface="Arial"/>
              <a:buChar char="•"/>
            </a:pPr>
            <a:r>
              <a:rPr b="0" lang="en-US" sz="1600" spc="-1" strike="noStrike">
                <a:solidFill>
                  <a:srgbClr val="000000"/>
                </a:solidFill>
                <a:latin typeface="Gill Sans MT"/>
              </a:rPr>
              <a:t>Intel CORE i7-4510U CPU 2.00 GHz, </a:t>
            </a:r>
            <a:endParaRPr b="0" lang="en-US" sz="1600" spc="-1" strike="noStrike">
              <a:latin typeface="Arial"/>
            </a:endParaRPr>
          </a:p>
          <a:p>
            <a:pPr lvl="2" marL="1143000" indent="-228600">
              <a:lnSpc>
                <a:spcPct val="120000"/>
              </a:lnSpc>
              <a:spcBef>
                <a:spcPts val="499"/>
              </a:spcBef>
              <a:buClr>
                <a:srgbClr val="4472c4"/>
              </a:buClr>
              <a:buFont typeface="Arial"/>
              <a:buChar char="•"/>
            </a:pPr>
            <a:r>
              <a:rPr b="0" lang="en-US" sz="1600" spc="-1" strike="noStrike">
                <a:solidFill>
                  <a:srgbClr val="000000"/>
                </a:solidFill>
                <a:latin typeface="Gill Sans MT"/>
              </a:rPr>
              <a:t>8GB RAM, </a:t>
            </a:r>
            <a:endParaRPr b="0" lang="en-US" sz="1600" spc="-1" strike="noStrike">
              <a:latin typeface="Arial"/>
            </a:endParaRPr>
          </a:p>
          <a:p>
            <a:pPr lvl="2" marL="1143000" indent="-228600">
              <a:lnSpc>
                <a:spcPct val="120000"/>
              </a:lnSpc>
              <a:spcBef>
                <a:spcPts val="499"/>
              </a:spcBef>
              <a:buClr>
                <a:srgbClr val="4472c4"/>
              </a:buClr>
              <a:buFont typeface="Arial"/>
              <a:buChar char="•"/>
            </a:pPr>
            <a:r>
              <a:rPr b="0" lang="en-US" sz="1600" spc="-1" strike="noStrike">
                <a:solidFill>
                  <a:srgbClr val="000000"/>
                </a:solidFill>
                <a:latin typeface="Gill Sans MT"/>
              </a:rPr>
              <a:t>NVIDIA GeForce 840M GPU; </a:t>
            </a:r>
            <a:endParaRPr b="0" lang="en-US" sz="1600" spc="-1" strike="noStrike">
              <a:latin typeface="Arial"/>
            </a:endParaRPr>
          </a:p>
          <a:p>
            <a:pPr lvl="2" marL="1143000" indent="-228600">
              <a:lnSpc>
                <a:spcPct val="120000"/>
              </a:lnSpc>
              <a:spcBef>
                <a:spcPts val="499"/>
              </a:spcBef>
              <a:buClr>
                <a:srgbClr val="4472c4"/>
              </a:buClr>
              <a:buFont typeface="Arial"/>
              <a:buChar char="•"/>
            </a:pPr>
            <a:r>
              <a:rPr b="0" lang="en-US" sz="1600" spc="-1" strike="noStrike">
                <a:solidFill>
                  <a:srgbClr val="000000"/>
                </a:solidFill>
                <a:latin typeface="Gill Sans MT"/>
              </a:rPr>
              <a:t>and with python and PyTorch library.</a:t>
            </a:r>
            <a:endParaRPr b="0" lang="en-US" sz="1600" spc="-1" strike="noStrike">
              <a:latin typeface="Arial"/>
            </a:endParaRPr>
          </a:p>
          <a:p>
            <a:pPr marL="457200">
              <a:lnSpc>
                <a:spcPct val="120000"/>
              </a:lnSpc>
              <a:spcBef>
                <a:spcPts val="499"/>
              </a:spcBef>
              <a:buNone/>
              <a:tabLst>
                <a:tab algn="l" pos="0"/>
              </a:tabLst>
            </a:pPr>
            <a:endParaRPr b="0" lang="en-US" sz="1800" spc="-1" strike="noStrike">
              <a:latin typeface="Arial"/>
            </a:endParaRPr>
          </a:p>
          <a:p>
            <a:pPr>
              <a:lnSpc>
                <a:spcPct val="120000"/>
              </a:lnSpc>
              <a:spcBef>
                <a:spcPts val="499"/>
              </a:spcBef>
              <a:buNone/>
              <a:tabLst>
                <a:tab algn="l" pos="0"/>
              </a:tabLst>
            </a:pPr>
            <a:endParaRPr b="0" lang="en-US" sz="1600" spc="-1" strike="noStrike">
              <a:latin typeface="Arial"/>
            </a:endParaRPr>
          </a:p>
        </p:txBody>
      </p:sp>
      <p:sp>
        <p:nvSpPr>
          <p:cNvPr id="635" name="PlaceHolder 3"/>
          <p:cNvSpPr>
            <a:spLocks noGrp="1"/>
          </p:cNvSpPr>
          <p:nvPr>
            <p:ph type="sldNum" idx="51"/>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67027609-EDC6-4BB1-830F-5D17649E73D1}" type="slidenum">
              <a:rPr b="0" lang="en-US" sz="2400" spc="-1" strike="noStrike">
                <a:solidFill>
                  <a:srgbClr val="ffffff"/>
                </a:solidFill>
                <a:latin typeface="Calibri"/>
              </a:rPr>
              <a:t>39</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412" dur="indefinite" restart="never" nodeType="tmRoot">
          <p:childTnLst>
            <p:seq>
              <p:cTn id="413" dur="indefinite" nodeType="mainSeq">
                <p:childTnLst>
                  <p:par>
                    <p:cTn id="414" fill="hold">
                      <p:stCondLst>
                        <p:cond delay="indefinite"/>
                      </p:stCondLst>
                      <p:childTnLst>
                        <p:par>
                          <p:cTn id="415" fill="hold">
                            <p:stCondLst>
                              <p:cond delay="0"/>
                            </p:stCondLst>
                            <p:childTnLst>
                              <p:par>
                                <p:cTn id="416" nodeType="clickEffect" fill="hold" presetClass="entr" presetID="16" presetSubtype="21">
                                  <p:stCondLst>
                                    <p:cond delay="0"/>
                                  </p:stCondLst>
                                  <p:childTnLst>
                                    <p:set>
                                      <p:cBhvr>
                                        <p:cTn id="417" dur="1" fill="hold">
                                          <p:stCondLst>
                                            <p:cond delay="0"/>
                                          </p:stCondLst>
                                        </p:cTn>
                                        <p:tgtEl>
                                          <p:spTgt spid="633"/>
                                        </p:tgtEl>
                                        <p:attrNameLst>
                                          <p:attrName>style.visibility</p:attrName>
                                        </p:attrNameLst>
                                      </p:cBhvr>
                                      <p:to>
                                        <p:strVal val="visible"/>
                                      </p:to>
                                    </p:set>
                                    <p:animEffect filter="barn(inVertical)" transition="in">
                                      <p:cBhvr additive="repl">
                                        <p:cTn id="418" dur="500"/>
                                        <p:tgtEl>
                                          <p:spTgt spid="633"/>
                                        </p:tgtEl>
                                      </p:cBhvr>
                                    </p:animEffect>
                                  </p:childTnLst>
                                </p:cTn>
                              </p:par>
                            </p:childTnLst>
                          </p:cTn>
                        </p:par>
                      </p:childTnLst>
                    </p:cTn>
                  </p:par>
                  <p:par>
                    <p:cTn id="419" fill="hold">
                      <p:stCondLst>
                        <p:cond delay="indefinite"/>
                      </p:stCondLst>
                      <p:childTnLst>
                        <p:par>
                          <p:cTn id="420" fill="hold">
                            <p:stCondLst>
                              <p:cond delay="0"/>
                            </p:stCondLst>
                            <p:childTnLst>
                              <p:par>
                                <p:cTn id="421" nodeType="clickEffect" fill="hold" presetClass="entr" presetID="16" presetSubtype="21">
                                  <p:stCondLst>
                                    <p:cond delay="0"/>
                                  </p:stCondLst>
                                  <p:childTnLst>
                                    <p:set>
                                      <p:cBhvr>
                                        <p:cTn id="422" dur="1" fill="hold">
                                          <p:stCondLst>
                                            <p:cond delay="0"/>
                                          </p:stCondLst>
                                        </p:cTn>
                                        <p:tgtEl>
                                          <p:spTgt spid="634"/>
                                        </p:tgtEl>
                                        <p:attrNameLst>
                                          <p:attrName>style.visibility</p:attrName>
                                        </p:attrNameLst>
                                      </p:cBhvr>
                                      <p:to>
                                        <p:strVal val="visible"/>
                                      </p:to>
                                    </p:set>
                                    <p:animEffect filter="barn(inVertical)" transition="in">
                                      <p:cBhvr additive="repl">
                                        <p:cTn id="423" dur="500"/>
                                        <p:tgtEl>
                                          <p:spTgt spid="6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148" name="Picture 199" descr=""/>
          <p:cNvPicPr/>
          <p:nvPr/>
        </p:nvPicPr>
        <p:blipFill>
          <a:blip r:embed="rId2"/>
          <a:stretch/>
        </p:blipFill>
        <p:spPr>
          <a:xfrm>
            <a:off x="0" y="0"/>
            <a:ext cx="12188520" cy="6855840"/>
          </a:xfrm>
          <a:prstGeom prst="rect">
            <a:avLst/>
          </a:prstGeom>
          <a:ln w="0">
            <a:noFill/>
          </a:ln>
        </p:spPr>
      </p:pic>
      <p:sp>
        <p:nvSpPr>
          <p:cNvPr id="149" name="PlaceHolder 1"/>
          <p:cNvSpPr>
            <a:spLocks noGrp="1"/>
          </p:cNvSpPr>
          <p:nvPr>
            <p:ph type="title"/>
          </p:nvPr>
        </p:nvSpPr>
        <p:spPr>
          <a:xfrm>
            <a:off x="4100040" y="354960"/>
            <a:ext cx="4000680" cy="930600"/>
          </a:xfrm>
          <a:prstGeom prst="rect">
            <a:avLst/>
          </a:prstGeom>
          <a:noFill/>
          <a:ln w="0">
            <a:noFill/>
          </a:ln>
        </p:spPr>
        <p:txBody>
          <a:bodyPr anchor="ctr">
            <a:normAutofit fontScale="79000"/>
          </a:bodyPr>
          <a:p>
            <a:pPr>
              <a:lnSpc>
                <a:spcPct val="100000"/>
              </a:lnSpc>
              <a:buNone/>
            </a:pPr>
            <a:r>
              <a:rPr b="1" lang="en-US" sz="4400" spc="-1" strike="noStrike" cap="all">
                <a:solidFill>
                  <a:srgbClr val="ffffff"/>
                </a:solidFill>
                <a:latin typeface="Calibri Light"/>
              </a:rPr>
              <a:t>Introduction</a:t>
            </a:r>
            <a:endParaRPr b="0" lang="en-US" sz="4400" spc="-1" strike="noStrike">
              <a:solidFill>
                <a:srgbClr val="ffffff"/>
              </a:solidFill>
              <a:latin typeface="Calibri"/>
            </a:endParaRPr>
          </a:p>
        </p:txBody>
      </p:sp>
      <p:sp>
        <p:nvSpPr>
          <p:cNvPr id="150" name="PlaceHolder 2"/>
          <p:cNvSpPr>
            <a:spLocks noGrp="1"/>
          </p:cNvSpPr>
          <p:nvPr>
            <p:ph/>
          </p:nvPr>
        </p:nvSpPr>
        <p:spPr>
          <a:xfrm>
            <a:off x="360360" y="1222200"/>
            <a:ext cx="11466360" cy="423000"/>
          </a:xfrm>
          <a:prstGeom prst="rect">
            <a:avLst/>
          </a:prstGeom>
          <a:noFill/>
          <a:ln w="0">
            <a:noFill/>
          </a:ln>
        </p:spPr>
        <p:txBody>
          <a:bodyPr anchor="ctr">
            <a:normAutofit/>
          </a:bodyPr>
          <a:p>
            <a:pPr marL="228600" indent="-228600">
              <a:lnSpc>
                <a:spcPct val="100000"/>
              </a:lnSpc>
              <a:spcAft>
                <a:spcPts val="1001"/>
              </a:spcAft>
              <a:buClr>
                <a:srgbClr val="ffffff"/>
              </a:buClr>
              <a:buFont typeface="Arial"/>
              <a:buChar char="•"/>
            </a:pPr>
            <a:r>
              <a:rPr b="0" lang="en-US" sz="2000" spc="-1" strike="noStrike">
                <a:solidFill>
                  <a:srgbClr val="ffffff"/>
                </a:solidFill>
                <a:latin typeface="Calibri"/>
              </a:rPr>
              <a:t>Covid-19 is a contagious disease caused by severe acute respiratory syndrome coronavirus 2 (SARS-CoV-2).</a:t>
            </a:r>
            <a:endParaRPr b="0" lang="en-US" sz="2000" spc="-1" strike="noStrike">
              <a:solidFill>
                <a:srgbClr val="ffffff"/>
              </a:solidFill>
              <a:latin typeface="Calibri"/>
            </a:endParaRPr>
          </a:p>
        </p:txBody>
      </p:sp>
      <p:pic>
        <p:nvPicPr>
          <p:cNvPr id="151" name="Picture 3" descr="Map&#10;&#10;Description automatically generated"/>
          <p:cNvPicPr/>
          <p:nvPr/>
        </p:nvPicPr>
        <p:blipFill>
          <a:blip r:embed="rId3"/>
          <a:stretch/>
        </p:blipFill>
        <p:spPr>
          <a:xfrm>
            <a:off x="867600" y="1800000"/>
            <a:ext cx="10842480" cy="4834800"/>
          </a:xfrm>
          <a:prstGeom prst="rect">
            <a:avLst/>
          </a:prstGeom>
          <a:ln w="0">
            <a:noFill/>
          </a:ln>
        </p:spPr>
      </p:pic>
      <p:sp>
        <p:nvSpPr>
          <p:cNvPr id="152" name="PlaceHolder 3"/>
          <p:cNvSpPr>
            <a:spLocks noGrp="1"/>
          </p:cNvSpPr>
          <p:nvPr>
            <p:ph type="sldNum" idx="16"/>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D0EA3247-4ACB-4663-A673-2C95F9872CF0}" type="slidenum">
              <a:rPr b="0" lang="en-US" sz="2400" spc="-1" strike="noStrike">
                <a:solidFill>
                  <a:srgbClr val="ffffff"/>
                </a:solidFill>
                <a:latin typeface="Calibri"/>
              </a:rPr>
              <a:t>4</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8" dur="indefinite" restart="never" nodeType="tmRoot">
          <p:childTnLst>
            <p:seq>
              <p:cTn id="9" dur="indefinite" nodeType="mainSeq">
                <p:childTnLst>
                  <p:par>
                    <p:cTn id="10" fill="hold">
                      <p:stCondLst>
                        <p:cond delay="indefinite"/>
                      </p:stCondLst>
                      <p:childTnLst>
                        <p:par>
                          <p:cTn id="11" fill="hold">
                            <p:stCondLst>
                              <p:cond delay="0"/>
                            </p:stCondLst>
                            <p:childTnLst>
                              <p:par>
                                <p:cTn id="12" nodeType="clickEffect" fill="hold" presetClass="entr" presetID="2" presetSubtype="4">
                                  <p:stCondLst>
                                    <p:cond delay="0"/>
                                  </p:stCondLst>
                                  <p:childTnLst>
                                    <p:set>
                                      <p:cBhvr>
                                        <p:cTn id="13" dur="1" fill="hold">
                                          <p:stCondLst>
                                            <p:cond delay="0"/>
                                          </p:stCondLst>
                                        </p:cTn>
                                        <p:tgtEl>
                                          <p:spTgt spid="151"/>
                                        </p:tgtEl>
                                        <p:attrNameLst>
                                          <p:attrName>style.visibility</p:attrName>
                                        </p:attrNameLst>
                                      </p:cBhvr>
                                      <p:to>
                                        <p:strVal val="visible"/>
                                      </p:to>
                                    </p:set>
                                    <p:anim calcmode="lin" valueType="num">
                                      <p:cBhvr additive="repl">
                                        <p:cTn id="14" dur="500" fill="hold"/>
                                        <p:tgtEl>
                                          <p:spTgt spid="151"/>
                                        </p:tgtEl>
                                        <p:attrNameLst>
                                          <p:attrName>ppt_x</p:attrName>
                                        </p:attrNameLst>
                                      </p:cBhvr>
                                      <p:tavLst>
                                        <p:tav tm="0">
                                          <p:val>
                                            <p:strVal val="#ppt_x"/>
                                          </p:val>
                                        </p:tav>
                                        <p:tav tm="100000">
                                          <p:val>
                                            <p:strVal val="#ppt_x"/>
                                          </p:val>
                                        </p:tav>
                                      </p:tavLst>
                                    </p:anim>
                                    <p:anim calcmode="lin" valueType="num">
                                      <p:cBhvr additive="repl">
                                        <p:cTn id="15" dur="500" fill="hold"/>
                                        <p:tgtEl>
                                          <p:spTgt spid="1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6" name="PlaceHolder 1"/>
          <p:cNvSpPr>
            <a:spLocks noGrp="1"/>
          </p:cNvSpPr>
          <p:nvPr>
            <p:ph/>
          </p:nvPr>
        </p:nvSpPr>
        <p:spPr>
          <a:xfrm>
            <a:off x="474840" y="1636200"/>
            <a:ext cx="1318680" cy="554040"/>
          </a:xfrm>
          <a:prstGeom prst="rect">
            <a:avLst/>
          </a:prstGeom>
          <a:noFill/>
          <a:ln w="15840">
            <a:noFill/>
          </a:ln>
        </p:spPr>
        <p:txBody>
          <a:bodyPr anchor="t">
            <a:noAutofit/>
          </a:bodyPr>
          <a:p>
            <a:pPr marL="285840" indent="-285840">
              <a:lnSpc>
                <a:spcPct val="120000"/>
              </a:lnSpc>
              <a:spcBef>
                <a:spcPts val="1001"/>
              </a:spcBef>
              <a:spcAft>
                <a:spcPts val="1001"/>
              </a:spcAft>
              <a:buNone/>
              <a:tabLst>
                <a:tab algn="l" pos="0"/>
              </a:tabLst>
            </a:pPr>
            <a:r>
              <a:rPr b="0" lang="en-US" sz="2400" spc="-1" strike="noStrike">
                <a:solidFill>
                  <a:srgbClr val="ffffff"/>
                </a:solidFill>
                <a:latin typeface="Gill Sans MT"/>
              </a:rPr>
              <a:t>Training </a:t>
            </a:r>
            <a:endParaRPr b="0" lang="en-US" sz="2400" spc="-1" strike="noStrike">
              <a:solidFill>
                <a:srgbClr val="ffffff"/>
              </a:solidFill>
              <a:latin typeface="Calibri"/>
            </a:endParaRPr>
          </a:p>
        </p:txBody>
      </p:sp>
      <p:pic>
        <p:nvPicPr>
          <p:cNvPr id="637" name="Picture 26" descr=""/>
          <p:cNvPicPr/>
          <p:nvPr/>
        </p:nvPicPr>
        <p:blipFill>
          <a:blip r:embed="rId1"/>
          <a:stretch/>
        </p:blipFill>
        <p:spPr>
          <a:xfrm>
            <a:off x="194040" y="2235600"/>
            <a:ext cx="11803320" cy="4266000"/>
          </a:xfrm>
          <a:prstGeom prst="rect">
            <a:avLst/>
          </a:prstGeom>
          <a:ln w="0">
            <a:noFill/>
          </a:ln>
        </p:spPr>
      </p:pic>
      <p:sp>
        <p:nvSpPr>
          <p:cNvPr id="638" name="PlaceHolder 1"/>
          <p:cNvSpPr/>
          <p:nvPr/>
        </p:nvSpPr>
        <p:spPr>
          <a:xfrm>
            <a:off x="474840" y="781200"/>
            <a:ext cx="7085160" cy="496440"/>
          </a:xfrm>
          <a:prstGeom prst="rect">
            <a:avLst/>
          </a:prstGeom>
          <a:noFill/>
          <a:ln w="0">
            <a:noFill/>
          </a:ln>
        </p:spPr>
        <p:style>
          <a:lnRef idx="0"/>
          <a:fillRef idx="0"/>
          <a:effectRef idx="0"/>
          <a:fontRef idx="minor"/>
        </p:style>
        <p:txBody>
          <a:bodyPr anchor="t">
            <a:normAutofit fontScale="92000"/>
          </a:bodyPr>
          <a:p>
            <a:pPr>
              <a:lnSpc>
                <a:spcPct val="90000"/>
              </a:lnSpc>
              <a:buNone/>
            </a:pPr>
            <a:r>
              <a:rPr b="0" lang="en-US" sz="3200" spc="-1" strike="noStrike" cap="all">
                <a:solidFill>
                  <a:srgbClr val="ffffff"/>
                </a:solidFill>
                <a:latin typeface="Gill Sans MT"/>
              </a:rPr>
              <a:t>EXPERIMENTAL RESULTS I </a:t>
            </a:r>
            <a:endParaRPr b="0" lang="en-US" sz="3200" spc="-1" strike="noStrike">
              <a:latin typeface="Arial"/>
            </a:endParaRPr>
          </a:p>
        </p:txBody>
      </p:sp>
      <p:sp>
        <p:nvSpPr>
          <p:cNvPr id="639" name="PlaceHolder 2"/>
          <p:cNvSpPr>
            <a:spLocks noGrp="1"/>
          </p:cNvSpPr>
          <p:nvPr>
            <p:ph type="sldNum" idx="52"/>
          </p:nvPr>
        </p:nvSpPr>
        <p:spPr>
          <a:xfrm>
            <a:off x="11643120" y="649476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F0AD9DCD-2EF0-4056-AA84-49D53945D99B}" type="slidenum">
              <a:rPr b="0" lang="en-US" sz="2400" spc="-1" strike="noStrike">
                <a:solidFill>
                  <a:srgbClr val="ffffff"/>
                </a:solidFill>
                <a:latin typeface="Calibri"/>
              </a:rPr>
              <a:t>40</a:t>
            </a:fld>
            <a:endParaRPr b="0" lang="en-US" sz="2400" spc="-1" strike="noStrike">
              <a:latin typeface="Times New Roman"/>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0" name="Rectangle 4"/>
          <p:cNvSpPr/>
          <p:nvPr/>
        </p:nvSpPr>
        <p:spPr>
          <a:xfrm>
            <a:off x="1600560" y="2229120"/>
            <a:ext cx="9114120" cy="3938400"/>
          </a:xfrm>
          <a:prstGeom prst="rect">
            <a:avLst/>
          </a:prstGeom>
          <a:solidFill>
            <a:schemeClr val="tx1"/>
          </a:solidFill>
          <a:ln cap="rnd">
            <a:solidFill>
              <a:srgbClr val="7f2d8e"/>
            </a:solidFill>
            <a:round/>
          </a:ln>
        </p:spPr>
        <p:style>
          <a:lnRef idx="2">
            <a:schemeClr val="accent1">
              <a:shade val="50000"/>
            </a:schemeClr>
          </a:lnRef>
          <a:fillRef idx="1">
            <a:schemeClr val="accent1"/>
          </a:fillRef>
          <a:effectRef idx="0">
            <a:schemeClr val="accent1"/>
          </a:effectRef>
          <a:fontRef idx="minor"/>
        </p:style>
      </p:sp>
      <p:sp>
        <p:nvSpPr>
          <p:cNvPr id="641" name="PlaceHolder 1"/>
          <p:cNvSpPr>
            <a:spLocks noGrp="1"/>
          </p:cNvSpPr>
          <p:nvPr>
            <p:ph/>
          </p:nvPr>
        </p:nvSpPr>
        <p:spPr>
          <a:xfrm>
            <a:off x="474840" y="1537200"/>
            <a:ext cx="2400480" cy="549720"/>
          </a:xfrm>
          <a:prstGeom prst="rect">
            <a:avLst/>
          </a:prstGeom>
          <a:noFill/>
          <a:ln w="15840">
            <a:noFill/>
          </a:ln>
        </p:spPr>
        <p:txBody>
          <a:bodyPr anchor="t">
            <a:noAutofit/>
          </a:bodyPr>
          <a:p>
            <a:pPr marL="285840" indent="-285840">
              <a:lnSpc>
                <a:spcPct val="120000"/>
              </a:lnSpc>
              <a:spcBef>
                <a:spcPts val="1001"/>
              </a:spcBef>
              <a:spcAft>
                <a:spcPts val="1001"/>
              </a:spcAft>
              <a:buNone/>
              <a:tabLst>
                <a:tab algn="l" pos="0"/>
              </a:tabLst>
            </a:pPr>
            <a:r>
              <a:rPr b="0" lang="en-US" sz="2400" spc="-1" strike="noStrike">
                <a:solidFill>
                  <a:srgbClr val="ffffff"/>
                </a:solidFill>
                <a:latin typeface="Gill Sans MT"/>
              </a:rPr>
              <a:t>Model Evaluation </a:t>
            </a:r>
            <a:endParaRPr b="0" lang="en-US" sz="2400" spc="-1" strike="noStrike">
              <a:solidFill>
                <a:srgbClr val="ffffff"/>
              </a:solidFill>
              <a:latin typeface="Calibri"/>
            </a:endParaRPr>
          </a:p>
        </p:txBody>
      </p:sp>
      <p:graphicFrame>
        <p:nvGraphicFramePr>
          <p:cNvPr id="642" name="Chart 2"/>
          <p:cNvGraphicFramePr/>
          <p:nvPr/>
        </p:nvGraphicFramePr>
        <p:xfrm>
          <a:off x="1741680" y="2505960"/>
          <a:ext cx="8755560" cy="3489840"/>
        </p:xfrm>
        <a:graphic>
          <a:graphicData uri="http://schemas.openxmlformats.org/drawingml/2006/chart">
            <c:chart xmlns:c="http://schemas.openxmlformats.org/drawingml/2006/chart" xmlns:r="http://schemas.openxmlformats.org/officeDocument/2006/relationships" r:id="rId1"/>
          </a:graphicData>
        </a:graphic>
      </p:graphicFrame>
      <mc:AlternateContent>
        <mc:Choice xmlns:a14="http://schemas.microsoft.com/office/drawing/2010/main" Requires="a14">
          <p:sp>
            <p:nvSpPr>
              <p:cNvPr id="643" name="TextBox 60"/>
              <p:cNvSpPr txBox="1"/>
              <p:nvPr/>
            </p:nvSpPr>
            <p:spPr>
              <a:xfrm>
                <a:off x="1448640" y="3751560"/>
                <a:ext cx="650880" cy="368640"/>
              </a:xfrm>
              <a:prstGeom prst="rect">
                <a:avLst/>
              </a:prstGeom>
            </p:spPr>
            <p:txBody>
              <a:bodyPr/>
              <a:p>
                <a14:m>
                  <m:oMath xmlns:m="http://schemas.openxmlformats.org/officeDocument/2006/math">
                    <m:r>
                      <m:rPr>
                        <m:lit/>
                        <m:nor/>
                      </m:rPr>
                      <m:t xml:space="preserve">%</m:t>
                    </m:r>
                  </m:oMath>
                </a14:m>
              </a:p>
            </p:txBody>
          </p:sp>
        </mc:Choice>
        <mc:Fallback/>
      </mc:AlternateContent>
      <p:sp>
        <p:nvSpPr>
          <p:cNvPr id="644" name="Straight Arrow Connector 51"/>
          <p:cNvSpPr/>
          <p:nvPr/>
        </p:nvSpPr>
        <p:spPr>
          <a:xfrm>
            <a:off x="1648800" y="2597760"/>
            <a:ext cx="643680" cy="595080"/>
          </a:xfrm>
          <a:custGeom>
            <a:avLst/>
            <a:gdLst/>
            <a:ahLst/>
            <a:rect l="l" t="t" r="r" b="b"/>
            <a:pathLst>
              <a:path w="21600" h="21600">
                <a:moveTo>
                  <a:pt x="0" y="0"/>
                </a:moveTo>
                <a:lnTo>
                  <a:pt x="21600" y="21600"/>
                </a:lnTo>
              </a:path>
            </a:pathLst>
          </a:custGeom>
          <a:noFill/>
          <a:ln cap="rnd">
            <a:solidFill>
              <a:srgbClr val="ff0000"/>
            </a:solidFill>
            <a:round/>
            <a:tailEnd len="med" type="triangle" w="med"/>
          </a:ln>
          <a:effectLst>
            <a:outerShdw blurRad="50760" dir="5400000" dist="38160" rotWithShape="0">
              <a:srgbClr val="000000">
                <a:alpha val="35000"/>
              </a:srgbClr>
            </a:outerShdw>
          </a:effectLst>
        </p:spPr>
        <p:style>
          <a:lnRef idx="3">
            <a:schemeClr val="dk1"/>
          </a:lnRef>
          <a:fillRef idx="0">
            <a:schemeClr val="dk1"/>
          </a:fillRef>
          <a:effectRef idx="2">
            <a:schemeClr val="dk1"/>
          </a:effectRef>
          <a:fontRef idx="minor"/>
        </p:style>
      </p:sp>
      <p:sp>
        <p:nvSpPr>
          <p:cNvPr id="645" name="Straight Arrow Connector 52"/>
          <p:cNvSpPr/>
          <p:nvPr/>
        </p:nvSpPr>
        <p:spPr>
          <a:xfrm>
            <a:off x="3713040" y="2611440"/>
            <a:ext cx="643680" cy="595080"/>
          </a:xfrm>
          <a:custGeom>
            <a:avLst/>
            <a:gdLst/>
            <a:ahLst/>
            <a:rect l="l" t="t" r="r" b="b"/>
            <a:pathLst>
              <a:path w="21600" h="21600">
                <a:moveTo>
                  <a:pt x="0" y="0"/>
                </a:moveTo>
                <a:lnTo>
                  <a:pt x="21600" y="21600"/>
                </a:lnTo>
              </a:path>
            </a:pathLst>
          </a:custGeom>
          <a:noFill/>
          <a:ln cap="rnd">
            <a:solidFill>
              <a:srgbClr val="ff0000"/>
            </a:solidFill>
            <a:round/>
            <a:tailEnd len="med" type="triangle" w="med"/>
          </a:ln>
          <a:effectLst>
            <a:outerShdw blurRad="50760" dir="5400000" dist="38160" rotWithShape="0">
              <a:srgbClr val="000000">
                <a:alpha val="35000"/>
              </a:srgbClr>
            </a:outerShdw>
          </a:effectLst>
        </p:spPr>
        <p:style>
          <a:lnRef idx="3">
            <a:schemeClr val="dk1"/>
          </a:lnRef>
          <a:fillRef idx="0">
            <a:schemeClr val="dk1"/>
          </a:fillRef>
          <a:effectRef idx="2">
            <a:schemeClr val="dk1"/>
          </a:effectRef>
          <a:fontRef idx="minor"/>
        </p:style>
      </p:sp>
      <p:sp>
        <p:nvSpPr>
          <p:cNvPr id="646" name="Straight Arrow Connector 55"/>
          <p:cNvSpPr/>
          <p:nvPr/>
        </p:nvSpPr>
        <p:spPr>
          <a:xfrm>
            <a:off x="5735880" y="2583720"/>
            <a:ext cx="643680" cy="595080"/>
          </a:xfrm>
          <a:custGeom>
            <a:avLst/>
            <a:gdLst/>
            <a:ahLst/>
            <a:rect l="l" t="t" r="r" b="b"/>
            <a:pathLst>
              <a:path w="21600" h="21600">
                <a:moveTo>
                  <a:pt x="0" y="0"/>
                </a:moveTo>
                <a:lnTo>
                  <a:pt x="21600" y="21600"/>
                </a:lnTo>
              </a:path>
            </a:pathLst>
          </a:custGeom>
          <a:noFill/>
          <a:ln cap="rnd">
            <a:solidFill>
              <a:srgbClr val="ff0000"/>
            </a:solidFill>
            <a:round/>
            <a:tailEnd len="med" type="triangle" w="med"/>
          </a:ln>
          <a:effectLst>
            <a:outerShdw blurRad="50760" dir="5400000" dist="38160" rotWithShape="0">
              <a:srgbClr val="000000">
                <a:alpha val="35000"/>
              </a:srgbClr>
            </a:outerShdw>
          </a:effectLst>
        </p:spPr>
        <p:style>
          <a:lnRef idx="3">
            <a:schemeClr val="dk1"/>
          </a:lnRef>
          <a:fillRef idx="0">
            <a:schemeClr val="dk1"/>
          </a:fillRef>
          <a:effectRef idx="2">
            <a:schemeClr val="dk1"/>
          </a:effectRef>
          <a:fontRef idx="minor"/>
        </p:style>
      </p:sp>
      <p:sp>
        <p:nvSpPr>
          <p:cNvPr id="647" name="Straight Arrow Connector 56"/>
          <p:cNvSpPr/>
          <p:nvPr/>
        </p:nvSpPr>
        <p:spPr>
          <a:xfrm>
            <a:off x="7779240" y="2666880"/>
            <a:ext cx="643680" cy="595080"/>
          </a:xfrm>
          <a:custGeom>
            <a:avLst/>
            <a:gdLst/>
            <a:ahLst/>
            <a:rect l="l" t="t" r="r" b="b"/>
            <a:pathLst>
              <a:path w="21600" h="21600">
                <a:moveTo>
                  <a:pt x="0" y="0"/>
                </a:moveTo>
                <a:lnTo>
                  <a:pt x="21600" y="21600"/>
                </a:lnTo>
              </a:path>
            </a:pathLst>
          </a:custGeom>
          <a:noFill/>
          <a:ln cap="rnd">
            <a:solidFill>
              <a:srgbClr val="ff0000"/>
            </a:solidFill>
            <a:round/>
            <a:tailEnd len="med" type="triangle" w="med"/>
          </a:ln>
          <a:effectLst>
            <a:outerShdw blurRad="50760" dir="5400000" dist="38160" rotWithShape="0">
              <a:srgbClr val="000000">
                <a:alpha val="35000"/>
              </a:srgbClr>
            </a:outerShdw>
          </a:effectLst>
        </p:spPr>
        <p:style>
          <a:lnRef idx="3">
            <a:schemeClr val="dk1"/>
          </a:lnRef>
          <a:fillRef idx="0">
            <a:schemeClr val="dk1"/>
          </a:fillRef>
          <a:effectRef idx="2">
            <a:schemeClr val="dk1"/>
          </a:effectRef>
          <a:fontRef idx="minor"/>
        </p:style>
      </p:sp>
      <p:sp>
        <p:nvSpPr>
          <p:cNvPr id="648" name="PlaceHolder 1"/>
          <p:cNvSpPr/>
          <p:nvPr/>
        </p:nvSpPr>
        <p:spPr>
          <a:xfrm>
            <a:off x="474840" y="781200"/>
            <a:ext cx="4452840" cy="496440"/>
          </a:xfrm>
          <a:prstGeom prst="rect">
            <a:avLst/>
          </a:prstGeom>
          <a:noFill/>
          <a:ln w="0">
            <a:noFill/>
          </a:ln>
        </p:spPr>
        <p:style>
          <a:lnRef idx="0"/>
          <a:fillRef idx="0"/>
          <a:effectRef idx="0"/>
          <a:fontRef idx="minor"/>
        </p:style>
        <p:txBody>
          <a:bodyPr anchor="t">
            <a:normAutofit fontScale="78000"/>
          </a:bodyPr>
          <a:p>
            <a:pPr>
              <a:lnSpc>
                <a:spcPct val="90000"/>
              </a:lnSpc>
              <a:buNone/>
            </a:pPr>
            <a:r>
              <a:rPr b="0" lang="en-US" sz="3200" spc="-1" strike="noStrike" cap="all">
                <a:solidFill>
                  <a:srgbClr val="ffffff"/>
                </a:solidFill>
                <a:latin typeface="Gill Sans MT"/>
              </a:rPr>
              <a:t>EXPERIMENTAL RESULTS I </a:t>
            </a:r>
            <a:endParaRPr b="0" lang="en-US" sz="3200" spc="-1" strike="noStrike">
              <a:latin typeface="Arial"/>
            </a:endParaRPr>
          </a:p>
        </p:txBody>
      </p:sp>
      <p:sp>
        <p:nvSpPr>
          <p:cNvPr id="649" name="PlaceHolder 2"/>
          <p:cNvSpPr>
            <a:spLocks noGrp="1"/>
          </p:cNvSpPr>
          <p:nvPr>
            <p:ph type="sldNum" idx="53"/>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BF6658F7-18C2-47EF-95AA-0A62DA041618}" type="slidenum">
              <a:rPr b="0" lang="en-US" sz="2400" spc="-1" strike="noStrike">
                <a:solidFill>
                  <a:srgbClr val="ffffff"/>
                </a:solidFill>
                <a:latin typeface="Calibri"/>
              </a:rPr>
              <a:t>41</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424" dur="indefinite" restart="never" nodeType="tmRoot">
          <p:childTnLst>
            <p:seq>
              <p:cTn id="425" dur="indefinite" nodeType="mainSeq">
                <p:childTnLst>
                  <p:par>
                    <p:cTn id="426" fill="hold">
                      <p:stCondLst>
                        <p:cond delay="indefinite"/>
                      </p:stCondLst>
                      <p:childTnLst>
                        <p:par>
                          <p:cTn id="427" fill="hold">
                            <p:stCondLst>
                              <p:cond delay="0"/>
                            </p:stCondLst>
                            <p:childTnLst>
                              <p:par>
                                <p:cTn id="428" nodeType="clickEffect" fill="hold" presetClass="entr" presetID="2" presetSubtype="4">
                                  <p:stCondLst>
                                    <p:cond delay="0"/>
                                  </p:stCondLst>
                                  <p:childTnLst>
                                    <p:set>
                                      <p:cBhvr>
                                        <p:cTn id="429" dur="1" fill="hold">
                                          <p:stCondLst>
                                            <p:cond delay="0"/>
                                          </p:stCondLst>
                                        </p:cTn>
                                        <p:tgtEl>
                                          <p:spTgt spid="647"/>
                                        </p:tgtEl>
                                        <p:attrNameLst>
                                          <p:attrName>style.visibility</p:attrName>
                                        </p:attrNameLst>
                                      </p:cBhvr>
                                      <p:to>
                                        <p:strVal val="visible"/>
                                      </p:to>
                                    </p:set>
                                    <p:anim calcmode="lin" valueType="num">
                                      <p:cBhvr additive="repl">
                                        <p:cTn id="430" dur="500" fill="hold"/>
                                        <p:tgtEl>
                                          <p:spTgt spid="647"/>
                                        </p:tgtEl>
                                        <p:attrNameLst>
                                          <p:attrName>ppt_x</p:attrName>
                                        </p:attrNameLst>
                                      </p:cBhvr>
                                      <p:tavLst>
                                        <p:tav tm="0">
                                          <p:val>
                                            <p:strVal val="#ppt_x"/>
                                          </p:val>
                                        </p:tav>
                                        <p:tav tm="100000">
                                          <p:val>
                                            <p:strVal val="#ppt_x"/>
                                          </p:val>
                                        </p:tav>
                                      </p:tavLst>
                                    </p:anim>
                                    <p:anim calcmode="lin" valueType="num">
                                      <p:cBhvr additive="repl">
                                        <p:cTn id="431" dur="500" fill="hold"/>
                                        <p:tgtEl>
                                          <p:spTgt spid="647"/>
                                        </p:tgtEl>
                                        <p:attrNameLst>
                                          <p:attrName>ppt_y</p:attrName>
                                        </p:attrNameLst>
                                      </p:cBhvr>
                                      <p:tavLst>
                                        <p:tav tm="0">
                                          <p:val>
                                            <p:strVal val="1+#ppt_h/2"/>
                                          </p:val>
                                        </p:tav>
                                        <p:tav tm="100000">
                                          <p:val>
                                            <p:strVal val="#ppt_y"/>
                                          </p:val>
                                        </p:tav>
                                      </p:tavLst>
                                    </p:anim>
                                  </p:childTnLst>
                                </p:cTn>
                              </p:par>
                              <p:par>
                                <p:cTn id="432" nodeType="withEffect" fill="hold" presetClass="entr" presetID="2" presetSubtype="4">
                                  <p:stCondLst>
                                    <p:cond delay="0"/>
                                  </p:stCondLst>
                                  <p:childTnLst>
                                    <p:set>
                                      <p:cBhvr>
                                        <p:cTn id="433" dur="1" fill="hold">
                                          <p:stCondLst>
                                            <p:cond delay="0"/>
                                          </p:stCondLst>
                                        </p:cTn>
                                        <p:tgtEl>
                                          <p:spTgt spid="646"/>
                                        </p:tgtEl>
                                        <p:attrNameLst>
                                          <p:attrName>style.visibility</p:attrName>
                                        </p:attrNameLst>
                                      </p:cBhvr>
                                      <p:to>
                                        <p:strVal val="visible"/>
                                      </p:to>
                                    </p:set>
                                    <p:anim calcmode="lin" valueType="num">
                                      <p:cBhvr additive="repl">
                                        <p:cTn id="434" dur="500" fill="hold"/>
                                        <p:tgtEl>
                                          <p:spTgt spid="646"/>
                                        </p:tgtEl>
                                        <p:attrNameLst>
                                          <p:attrName>ppt_x</p:attrName>
                                        </p:attrNameLst>
                                      </p:cBhvr>
                                      <p:tavLst>
                                        <p:tav tm="0">
                                          <p:val>
                                            <p:strVal val="#ppt_x"/>
                                          </p:val>
                                        </p:tav>
                                        <p:tav tm="100000">
                                          <p:val>
                                            <p:strVal val="#ppt_x"/>
                                          </p:val>
                                        </p:tav>
                                      </p:tavLst>
                                    </p:anim>
                                    <p:anim calcmode="lin" valueType="num">
                                      <p:cBhvr additive="repl">
                                        <p:cTn id="435" dur="500" fill="hold"/>
                                        <p:tgtEl>
                                          <p:spTgt spid="646"/>
                                        </p:tgtEl>
                                        <p:attrNameLst>
                                          <p:attrName>ppt_y</p:attrName>
                                        </p:attrNameLst>
                                      </p:cBhvr>
                                      <p:tavLst>
                                        <p:tav tm="0">
                                          <p:val>
                                            <p:strVal val="1+#ppt_h/2"/>
                                          </p:val>
                                        </p:tav>
                                        <p:tav tm="100000">
                                          <p:val>
                                            <p:strVal val="#ppt_y"/>
                                          </p:val>
                                        </p:tav>
                                      </p:tavLst>
                                    </p:anim>
                                  </p:childTnLst>
                                </p:cTn>
                              </p:par>
                              <p:par>
                                <p:cTn id="436" nodeType="withEffect" fill="hold" presetClass="entr" presetID="2" presetSubtype="4">
                                  <p:stCondLst>
                                    <p:cond delay="0"/>
                                  </p:stCondLst>
                                  <p:childTnLst>
                                    <p:set>
                                      <p:cBhvr>
                                        <p:cTn id="437" dur="1" fill="hold">
                                          <p:stCondLst>
                                            <p:cond delay="0"/>
                                          </p:stCondLst>
                                        </p:cTn>
                                        <p:tgtEl>
                                          <p:spTgt spid="645"/>
                                        </p:tgtEl>
                                        <p:attrNameLst>
                                          <p:attrName>style.visibility</p:attrName>
                                        </p:attrNameLst>
                                      </p:cBhvr>
                                      <p:to>
                                        <p:strVal val="visible"/>
                                      </p:to>
                                    </p:set>
                                    <p:anim calcmode="lin" valueType="num">
                                      <p:cBhvr additive="repl">
                                        <p:cTn id="438" dur="500" fill="hold"/>
                                        <p:tgtEl>
                                          <p:spTgt spid="645"/>
                                        </p:tgtEl>
                                        <p:attrNameLst>
                                          <p:attrName>ppt_x</p:attrName>
                                        </p:attrNameLst>
                                      </p:cBhvr>
                                      <p:tavLst>
                                        <p:tav tm="0">
                                          <p:val>
                                            <p:strVal val="#ppt_x"/>
                                          </p:val>
                                        </p:tav>
                                        <p:tav tm="100000">
                                          <p:val>
                                            <p:strVal val="#ppt_x"/>
                                          </p:val>
                                        </p:tav>
                                      </p:tavLst>
                                    </p:anim>
                                    <p:anim calcmode="lin" valueType="num">
                                      <p:cBhvr additive="repl">
                                        <p:cTn id="439" dur="500" fill="hold"/>
                                        <p:tgtEl>
                                          <p:spTgt spid="645"/>
                                        </p:tgtEl>
                                        <p:attrNameLst>
                                          <p:attrName>ppt_y</p:attrName>
                                        </p:attrNameLst>
                                      </p:cBhvr>
                                      <p:tavLst>
                                        <p:tav tm="0">
                                          <p:val>
                                            <p:strVal val="1+#ppt_h/2"/>
                                          </p:val>
                                        </p:tav>
                                        <p:tav tm="100000">
                                          <p:val>
                                            <p:strVal val="#ppt_y"/>
                                          </p:val>
                                        </p:tav>
                                      </p:tavLst>
                                    </p:anim>
                                  </p:childTnLst>
                                </p:cTn>
                              </p:par>
                              <p:par>
                                <p:cTn id="440" nodeType="withEffect" fill="hold" presetClass="entr" presetID="2" presetSubtype="4">
                                  <p:stCondLst>
                                    <p:cond delay="0"/>
                                  </p:stCondLst>
                                  <p:childTnLst>
                                    <p:set>
                                      <p:cBhvr>
                                        <p:cTn id="441" dur="1" fill="hold">
                                          <p:stCondLst>
                                            <p:cond delay="0"/>
                                          </p:stCondLst>
                                        </p:cTn>
                                        <p:tgtEl>
                                          <p:spTgt spid="644"/>
                                        </p:tgtEl>
                                        <p:attrNameLst>
                                          <p:attrName>style.visibility</p:attrName>
                                        </p:attrNameLst>
                                      </p:cBhvr>
                                      <p:to>
                                        <p:strVal val="visible"/>
                                      </p:to>
                                    </p:set>
                                    <p:anim calcmode="lin" valueType="num">
                                      <p:cBhvr additive="repl">
                                        <p:cTn id="442" dur="500" fill="hold"/>
                                        <p:tgtEl>
                                          <p:spTgt spid="644"/>
                                        </p:tgtEl>
                                        <p:attrNameLst>
                                          <p:attrName>ppt_x</p:attrName>
                                        </p:attrNameLst>
                                      </p:cBhvr>
                                      <p:tavLst>
                                        <p:tav tm="0">
                                          <p:val>
                                            <p:strVal val="#ppt_x"/>
                                          </p:val>
                                        </p:tav>
                                        <p:tav tm="100000">
                                          <p:val>
                                            <p:strVal val="#ppt_x"/>
                                          </p:val>
                                        </p:tav>
                                      </p:tavLst>
                                    </p:anim>
                                    <p:anim calcmode="lin" valueType="num">
                                      <p:cBhvr additive="repl">
                                        <p:cTn id="443" dur="500" fill="hold"/>
                                        <p:tgtEl>
                                          <p:spTgt spid="6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0" name="Rectangle 5"/>
          <p:cNvSpPr/>
          <p:nvPr/>
        </p:nvSpPr>
        <p:spPr>
          <a:xfrm>
            <a:off x="1719360" y="2486520"/>
            <a:ext cx="9114120" cy="3641400"/>
          </a:xfrm>
          <a:prstGeom prst="rect">
            <a:avLst/>
          </a:prstGeom>
          <a:solidFill>
            <a:schemeClr val="tx1"/>
          </a:solidFill>
          <a:ln cap="rnd">
            <a:solidFill>
              <a:srgbClr val="7f2d8e"/>
            </a:solidFill>
            <a:round/>
          </a:ln>
        </p:spPr>
        <p:style>
          <a:lnRef idx="2">
            <a:schemeClr val="accent1">
              <a:shade val="50000"/>
            </a:schemeClr>
          </a:lnRef>
          <a:fillRef idx="1">
            <a:schemeClr val="accent1"/>
          </a:fillRef>
          <a:effectRef idx="0">
            <a:schemeClr val="accent1"/>
          </a:effectRef>
          <a:fontRef idx="minor"/>
        </p:style>
      </p:sp>
      <p:graphicFrame>
        <p:nvGraphicFramePr>
          <p:cNvPr id="651" name="Chart 1"/>
          <p:cNvGraphicFramePr/>
          <p:nvPr/>
        </p:nvGraphicFramePr>
        <p:xfrm>
          <a:off x="1900080" y="2585160"/>
          <a:ext cx="8755560" cy="3489840"/>
        </p:xfrm>
        <a:graphic>
          <a:graphicData uri="http://schemas.openxmlformats.org/drawingml/2006/chart">
            <c:chart xmlns:c="http://schemas.openxmlformats.org/drawingml/2006/chart" xmlns:r="http://schemas.openxmlformats.org/officeDocument/2006/relationships" r:id="rId1"/>
          </a:graphicData>
        </a:graphic>
      </p:graphicFrame>
      <mc:AlternateContent>
        <mc:Choice xmlns:a14="http://schemas.microsoft.com/office/drawing/2010/main" Requires="a14">
          <p:sp>
            <p:nvSpPr>
              <p:cNvPr id="652" name="TextBox 61"/>
              <p:cNvSpPr txBox="1"/>
              <p:nvPr/>
            </p:nvSpPr>
            <p:spPr>
              <a:xfrm rot="16200000">
                <a:off x="1310040" y="3663360"/>
                <a:ext cx="650880" cy="368640"/>
              </a:xfrm>
              <a:prstGeom prst="rect">
                <a:avLst/>
              </a:prstGeom>
            </p:spPr>
            <p:txBody>
              <a:bodyPr/>
              <a:p>
                <a14:m>
                  <m:oMath xmlns:m="http://schemas.openxmlformats.org/officeDocument/2006/math">
                    <m:sSup>
                      <m:e>
                        <m:r>
                          <m:t xml:space="preserve">10</m:t>
                        </m:r>
                      </m:e>
                      <m:sup>
                        <m:r>
                          <m:t xml:space="preserve">6</m:t>
                        </m:r>
                      </m:sup>
                    </m:sSup>
                  </m:oMath>
                </a14:m>
              </a:p>
            </p:txBody>
          </p:sp>
        </mc:Choice>
        <mc:Fallback/>
      </mc:AlternateContent>
      <p:sp>
        <p:nvSpPr>
          <p:cNvPr id="653" name="Speech Bubble: Oval 2"/>
          <p:cNvSpPr/>
          <p:nvPr/>
        </p:nvSpPr>
        <p:spPr>
          <a:xfrm flipH="1">
            <a:off x="319680" y="3433320"/>
            <a:ext cx="2399400" cy="827640"/>
          </a:xfrm>
          <a:prstGeom prst="wedgeEllipseCallout">
            <a:avLst>
              <a:gd name="adj1" fmla="val -60022"/>
              <a:gd name="adj2" fmla="val 143027"/>
            </a:avLst>
          </a:prstGeom>
          <a:solidFill>
            <a:srgbClr val="ffc000"/>
          </a:solidFill>
          <a:ln cap="rnd">
            <a:solidFill>
              <a:srgbClr val="bc8e00"/>
            </a:solidFill>
            <a:round/>
          </a:ln>
        </p:spPr>
        <p:style>
          <a:lnRef idx="2">
            <a:schemeClr val="accent4">
              <a:shade val="50000"/>
            </a:schemeClr>
          </a:lnRef>
          <a:fillRef idx="1">
            <a:schemeClr val="accent4"/>
          </a:fillRef>
          <a:effectRef idx="0">
            <a:schemeClr val="accent4"/>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Proposed Method (150K)</a:t>
            </a:r>
            <a:endParaRPr b="0" lang="en-US" sz="1800" spc="-1" strike="noStrike">
              <a:latin typeface="Arial"/>
            </a:endParaRPr>
          </a:p>
        </p:txBody>
      </p:sp>
      <p:sp>
        <p:nvSpPr>
          <p:cNvPr id="654" name="PlaceHolder 2"/>
          <p:cNvSpPr/>
          <p:nvPr/>
        </p:nvSpPr>
        <p:spPr>
          <a:xfrm>
            <a:off x="474840" y="1487880"/>
            <a:ext cx="2400480" cy="450720"/>
          </a:xfrm>
          <a:prstGeom prst="rect">
            <a:avLst/>
          </a:prstGeom>
          <a:noFill/>
          <a:ln w="15840">
            <a:noFill/>
          </a:ln>
        </p:spPr>
        <p:style>
          <a:lnRef idx="0"/>
          <a:fillRef idx="0"/>
          <a:effectRef idx="0"/>
          <a:fontRef idx="minor"/>
        </p:style>
        <p:txBody>
          <a:bodyPr anchor="t">
            <a:noAutofit/>
          </a:bodyPr>
          <a:p>
            <a:pPr marL="285840" indent="-285840">
              <a:lnSpc>
                <a:spcPct val="120000"/>
              </a:lnSpc>
              <a:spcBef>
                <a:spcPts val="1001"/>
              </a:spcBef>
              <a:spcAft>
                <a:spcPts val="1001"/>
              </a:spcAft>
              <a:buNone/>
              <a:tabLst>
                <a:tab algn="l" pos="0"/>
              </a:tabLst>
            </a:pPr>
            <a:r>
              <a:rPr b="0" lang="en-US" sz="2400" spc="-1" strike="noStrike">
                <a:solidFill>
                  <a:srgbClr val="ffffff"/>
                </a:solidFill>
                <a:latin typeface="Gill Sans MT"/>
              </a:rPr>
              <a:t>Model Evaluation </a:t>
            </a:r>
            <a:endParaRPr b="0" lang="en-US" sz="2400" spc="-1" strike="noStrike">
              <a:latin typeface="Arial"/>
            </a:endParaRPr>
          </a:p>
        </p:txBody>
      </p:sp>
      <p:sp>
        <p:nvSpPr>
          <p:cNvPr id="655" name="PlaceHolder 1"/>
          <p:cNvSpPr/>
          <p:nvPr/>
        </p:nvSpPr>
        <p:spPr>
          <a:xfrm>
            <a:off x="474840" y="781200"/>
            <a:ext cx="4452840" cy="496440"/>
          </a:xfrm>
          <a:prstGeom prst="rect">
            <a:avLst/>
          </a:prstGeom>
          <a:noFill/>
          <a:ln w="0">
            <a:noFill/>
          </a:ln>
        </p:spPr>
        <p:style>
          <a:lnRef idx="0"/>
          <a:fillRef idx="0"/>
          <a:effectRef idx="0"/>
          <a:fontRef idx="minor"/>
        </p:style>
        <p:txBody>
          <a:bodyPr anchor="t">
            <a:normAutofit fontScale="78000"/>
          </a:bodyPr>
          <a:p>
            <a:pPr>
              <a:lnSpc>
                <a:spcPct val="90000"/>
              </a:lnSpc>
              <a:buNone/>
            </a:pPr>
            <a:r>
              <a:rPr b="0" lang="en-US" sz="3200" spc="-1" strike="noStrike" cap="all">
                <a:solidFill>
                  <a:srgbClr val="ffffff"/>
                </a:solidFill>
                <a:latin typeface="Gill Sans MT"/>
              </a:rPr>
              <a:t>EXPERIMENTAL RESULTS I </a:t>
            </a:r>
            <a:endParaRPr b="0" lang="en-US" sz="3200" spc="-1" strike="noStrike">
              <a:latin typeface="Arial"/>
            </a:endParaRPr>
          </a:p>
        </p:txBody>
      </p:sp>
      <p:sp>
        <p:nvSpPr>
          <p:cNvPr id="656" name="PlaceHolder 1"/>
          <p:cNvSpPr>
            <a:spLocks noGrp="1"/>
          </p:cNvSpPr>
          <p:nvPr>
            <p:ph type="sldNum" idx="54"/>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79CEDB61-83F4-4145-A030-275EE48A327C}" type="slidenum">
              <a:rPr b="0" lang="en-US" sz="2400" spc="-1" strike="noStrike">
                <a:solidFill>
                  <a:srgbClr val="ffffff"/>
                </a:solidFill>
                <a:latin typeface="Calibri"/>
              </a:rPr>
              <a:t>42</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444" dur="indefinite" restart="never" nodeType="tmRoot">
          <p:childTnLst>
            <p:seq>
              <p:cTn id="445" dur="indefinite" nodeType="mainSeq">
                <p:childTnLst>
                  <p:par>
                    <p:cTn id="446" fill="hold">
                      <p:stCondLst>
                        <p:cond delay="indefinite"/>
                      </p:stCondLst>
                      <p:childTnLst>
                        <p:par>
                          <p:cTn id="447" fill="hold">
                            <p:stCondLst>
                              <p:cond delay="0"/>
                            </p:stCondLst>
                            <p:childTnLst>
                              <p:par>
                                <p:cTn id="448" nodeType="clickEffect" fill="hold" presetClass="entr" presetID="2" presetSubtype="4">
                                  <p:stCondLst>
                                    <p:cond delay="0"/>
                                  </p:stCondLst>
                                  <p:childTnLst>
                                    <p:set>
                                      <p:cBhvr>
                                        <p:cTn id="449" dur="1" fill="hold">
                                          <p:stCondLst>
                                            <p:cond delay="0"/>
                                          </p:stCondLst>
                                        </p:cTn>
                                        <p:tgtEl>
                                          <p:spTgt spid="653"/>
                                        </p:tgtEl>
                                        <p:attrNameLst>
                                          <p:attrName>style.visibility</p:attrName>
                                        </p:attrNameLst>
                                      </p:cBhvr>
                                      <p:to>
                                        <p:strVal val="visible"/>
                                      </p:to>
                                    </p:set>
                                    <p:anim calcmode="lin" valueType="num">
                                      <p:cBhvr additive="repl">
                                        <p:cTn id="450" dur="500" fill="hold"/>
                                        <p:tgtEl>
                                          <p:spTgt spid="653"/>
                                        </p:tgtEl>
                                        <p:attrNameLst>
                                          <p:attrName>ppt_x</p:attrName>
                                        </p:attrNameLst>
                                      </p:cBhvr>
                                      <p:tavLst>
                                        <p:tav tm="0">
                                          <p:val>
                                            <p:strVal val="#ppt_x"/>
                                          </p:val>
                                        </p:tav>
                                        <p:tav tm="100000">
                                          <p:val>
                                            <p:strVal val="#ppt_x"/>
                                          </p:val>
                                        </p:tav>
                                      </p:tavLst>
                                    </p:anim>
                                    <p:anim calcmode="lin" valueType="num">
                                      <p:cBhvr additive="repl">
                                        <p:cTn id="451" dur="500" fill="hold"/>
                                        <p:tgtEl>
                                          <p:spTgt spid="6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657" name="Picture 196" descr=""/>
          <p:cNvPicPr/>
          <p:nvPr/>
        </p:nvPicPr>
        <p:blipFill>
          <a:blip r:embed="rId1"/>
          <a:stretch/>
        </p:blipFill>
        <p:spPr>
          <a:xfrm>
            <a:off x="0" y="0"/>
            <a:ext cx="12188520" cy="6855840"/>
          </a:xfrm>
          <a:prstGeom prst="rect">
            <a:avLst/>
          </a:prstGeom>
          <a:ln w="0">
            <a:noFill/>
          </a:ln>
        </p:spPr>
      </p:pic>
      <p:sp>
        <p:nvSpPr>
          <p:cNvPr id="658" name="Rectangle 198"/>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59" name="Freeform: Shape 200"/>
          <p:cNvSpPr/>
          <p:nvPr/>
        </p:nvSpPr>
        <p:spPr>
          <a:xfrm flipH="1">
            <a:off x="0" y="0"/>
            <a:ext cx="4125600" cy="6857640"/>
          </a:xfrm>
          <a:custGeom>
            <a:avLst/>
            <a:gdLst/>
            <a:ahLst/>
            <a:rect l="l" t="t" r="r" b="b"/>
            <a:pathLst>
              <a:path w="4125976" h="6858002">
                <a:moveTo>
                  <a:pt x="4125976" y="0"/>
                </a:moveTo>
                <a:lnTo>
                  <a:pt x="1300393" y="0"/>
                </a:lnTo>
                <a:lnTo>
                  <a:pt x="1300393" y="2"/>
                </a:lnTo>
                <a:lnTo>
                  <a:pt x="1155520" y="2"/>
                </a:lnTo>
                <a:lnTo>
                  <a:pt x="1074856" y="88573"/>
                </a:lnTo>
                <a:cubicBezTo>
                  <a:pt x="422987" y="841260"/>
                  <a:pt x="0" y="2042663"/>
                  <a:pt x="0" y="3396600"/>
                </a:cubicBezTo>
                <a:cubicBezTo>
                  <a:pt x="0" y="4846647"/>
                  <a:pt x="488259" y="6121285"/>
                  <a:pt x="1222540" y="6858002"/>
                </a:cubicBezTo>
                <a:cubicBezTo>
                  <a:pt x="4125598" y="6858002"/>
                  <a:pt x="4125598" y="6858002"/>
                  <a:pt x="4125598" y="6858002"/>
                </a:cubicBezTo>
                <a:lnTo>
                  <a:pt x="4125976" y="6857600"/>
                </a:lnTo>
                <a:close/>
              </a:path>
            </a:pathLst>
          </a:custGeom>
          <a:blipFill rotWithShape="0">
            <a:blip r:embed="rId2"/>
            <a:srcRect/>
            <a:tile/>
          </a:blipFill>
          <a:ln>
            <a:noFill/>
          </a:ln>
        </p:spPr>
        <p:style>
          <a:lnRef idx="2">
            <a:schemeClr val="accent1">
              <a:shade val="50000"/>
            </a:schemeClr>
          </a:lnRef>
          <a:fillRef idx="1003">
            <a:schemeClr val="dk2"/>
          </a:fillRef>
          <a:effectRef idx="0">
            <a:schemeClr val="accent1"/>
          </a:effectRef>
          <a:fontRef idx="minor"/>
        </p:style>
      </p:sp>
      <p:sp>
        <p:nvSpPr>
          <p:cNvPr id="660" name="PlaceHolder 1"/>
          <p:cNvSpPr>
            <a:spLocks noGrp="1"/>
          </p:cNvSpPr>
          <p:nvPr>
            <p:ph type="title"/>
          </p:nvPr>
        </p:nvSpPr>
        <p:spPr>
          <a:xfrm>
            <a:off x="685800" y="643320"/>
            <a:ext cx="2590560" cy="4995000"/>
          </a:xfrm>
          <a:prstGeom prst="rect">
            <a:avLst/>
          </a:prstGeom>
          <a:noFill/>
          <a:ln w="0">
            <a:noFill/>
          </a:ln>
        </p:spPr>
        <p:txBody>
          <a:bodyPr anchor="ctr">
            <a:normAutofit/>
          </a:bodyPr>
          <a:p>
            <a:pPr>
              <a:lnSpc>
                <a:spcPct val="100000"/>
              </a:lnSpc>
              <a:buNone/>
            </a:pPr>
            <a:r>
              <a:rPr b="0" lang="en-US" sz="3600" spc="-1" strike="noStrike" cap="all">
                <a:solidFill>
                  <a:srgbClr val="ffffff"/>
                </a:solidFill>
                <a:latin typeface="Calibri Light"/>
              </a:rPr>
              <a:t>Table of The Content</a:t>
            </a:r>
            <a:endParaRPr b="0" lang="en-US" sz="3600" spc="-1" strike="noStrike">
              <a:solidFill>
                <a:srgbClr val="ffffff"/>
              </a:solidFill>
              <a:latin typeface="Calibri"/>
            </a:endParaRPr>
          </a:p>
        </p:txBody>
      </p:sp>
      <p:sp>
        <p:nvSpPr>
          <p:cNvPr id="661" name="PlaceHolder 2"/>
          <p:cNvSpPr>
            <a:spLocks noGrp="1"/>
          </p:cNvSpPr>
          <p:nvPr>
            <p:ph/>
          </p:nvPr>
        </p:nvSpPr>
        <p:spPr>
          <a:xfrm>
            <a:off x="5513040" y="1065240"/>
            <a:ext cx="5136120" cy="4656600"/>
          </a:xfrm>
          <a:prstGeom prst="rect">
            <a:avLst/>
          </a:prstGeom>
          <a:noFill/>
          <a:ln w="0">
            <a:noFill/>
          </a:ln>
        </p:spPr>
        <p:txBody>
          <a:bodyPr lIns="90000" rIns="90000" tIns="45000" bIns="45000" anchor="t">
            <a:noAutofit/>
          </a:bodyPr>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Introduction</a:t>
            </a:r>
            <a:endParaRPr b="0" lang="en-US" sz="2650" spc="-1" strike="noStrike">
              <a:solidFill>
                <a:srgbClr val="ffffff"/>
              </a:solidFill>
              <a:latin typeface="Calibri"/>
            </a:endParaRPr>
          </a:p>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Problem Statement</a:t>
            </a:r>
            <a:endParaRPr b="0" lang="en-US" sz="2650" spc="-1" strike="noStrike">
              <a:solidFill>
                <a:srgbClr val="ffffff"/>
              </a:solidFill>
              <a:latin typeface="Calibri"/>
            </a:endParaRPr>
          </a:p>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Related Work </a:t>
            </a:r>
            <a:endParaRPr b="0" lang="en-US" sz="2650" spc="-1" strike="noStrike">
              <a:solidFill>
                <a:srgbClr val="ffffff"/>
              </a:solidFill>
              <a:latin typeface="Calibri"/>
            </a:endParaRPr>
          </a:p>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Proposed Work I</a:t>
            </a:r>
            <a:endParaRPr b="0" lang="en-US" sz="2650" spc="-1" strike="noStrike">
              <a:solidFill>
                <a:srgbClr val="ffffff"/>
              </a:solidFill>
              <a:latin typeface="Calibri"/>
            </a:endParaRPr>
          </a:p>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Proposed Work II</a:t>
            </a:r>
            <a:endParaRPr b="0" lang="en-US" sz="2650" spc="-1" strike="noStrike">
              <a:solidFill>
                <a:srgbClr val="ffffff"/>
              </a:solidFill>
              <a:latin typeface="Calibri"/>
            </a:endParaRPr>
          </a:p>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Conclusion</a:t>
            </a:r>
            <a:endParaRPr b="0" lang="en-US" sz="2650" spc="-1" strike="noStrike">
              <a:solidFill>
                <a:srgbClr val="ffffff"/>
              </a:solidFill>
              <a:latin typeface="Calibri"/>
            </a:endParaRPr>
          </a:p>
          <a:p>
            <a:pPr marL="383040" indent="-383040">
              <a:lnSpc>
                <a:spcPct val="120000"/>
              </a:lnSpc>
              <a:spcBef>
                <a:spcPts val="1341"/>
              </a:spcBef>
              <a:spcAft>
                <a:spcPts val="1341"/>
              </a:spcAft>
              <a:buNone/>
              <a:tabLst>
                <a:tab algn="l" pos="0"/>
              </a:tabLst>
            </a:pPr>
            <a:endParaRPr b="0" lang="en-US" sz="2680" spc="-1" strike="noStrike">
              <a:solidFill>
                <a:srgbClr val="ffffff"/>
              </a:solidFill>
              <a:latin typeface="Calibri"/>
            </a:endParaRPr>
          </a:p>
          <a:p>
            <a:pPr marL="383040" indent="-383040">
              <a:lnSpc>
                <a:spcPct val="120000"/>
              </a:lnSpc>
              <a:spcBef>
                <a:spcPts val="1341"/>
              </a:spcBef>
              <a:spcAft>
                <a:spcPts val="1341"/>
              </a:spcAft>
              <a:buNone/>
              <a:tabLst>
                <a:tab algn="l" pos="0"/>
              </a:tabLst>
            </a:pPr>
            <a:endParaRPr b="0" lang="en-US" sz="2680" spc="-1" strike="noStrike">
              <a:solidFill>
                <a:srgbClr val="ffffff"/>
              </a:solidFill>
              <a:latin typeface="Calibri"/>
            </a:endParaRPr>
          </a:p>
          <a:p>
            <a:pPr marL="285840" indent="-285840">
              <a:lnSpc>
                <a:spcPct val="120000"/>
              </a:lnSpc>
              <a:spcBef>
                <a:spcPts val="1001"/>
              </a:spcBef>
              <a:spcAft>
                <a:spcPts val="1001"/>
              </a:spcAft>
              <a:buNone/>
              <a:tabLst>
                <a:tab algn="l" pos="0"/>
              </a:tabLst>
            </a:pPr>
            <a:endParaRPr b="0" lang="en-US" sz="2000" spc="-1" strike="noStrike">
              <a:solidFill>
                <a:srgbClr val="ffffff"/>
              </a:solidFill>
              <a:latin typeface="Calibri"/>
            </a:endParaRPr>
          </a:p>
        </p:txBody>
      </p:sp>
      <p:sp>
        <p:nvSpPr>
          <p:cNvPr id="662" name="Arrow: Right 3"/>
          <p:cNvSpPr/>
          <p:nvPr/>
        </p:nvSpPr>
        <p:spPr>
          <a:xfrm rot="10800000">
            <a:off x="8620560" y="4332960"/>
            <a:ext cx="1408680" cy="765360"/>
          </a:xfrm>
          <a:prstGeom prst="rightArrow">
            <a:avLst>
              <a:gd name="adj1" fmla="val 50000"/>
              <a:gd name="adj2" fmla="val 50000"/>
            </a:avLst>
          </a:prstGeom>
          <a:solidFill>
            <a:srgbClr val="4472c4"/>
          </a:solidFill>
          <a:ln cap="rnd">
            <a:solidFill>
              <a:srgbClr val="325490"/>
            </a:solidFill>
            <a:round/>
          </a:ln>
        </p:spPr>
        <p:style>
          <a:lnRef idx="2">
            <a:schemeClr val="accent1">
              <a:shade val="50000"/>
            </a:schemeClr>
          </a:lnRef>
          <a:fillRef idx="1">
            <a:schemeClr val="accent1"/>
          </a:fillRef>
          <a:effectRef idx="0">
            <a:schemeClr val="accent1"/>
          </a:effectRef>
          <a:fontRef idx="minor"/>
        </p:style>
      </p:sp>
      <p:sp>
        <p:nvSpPr>
          <p:cNvPr id="663" name="PlaceHolder 3"/>
          <p:cNvSpPr>
            <a:spLocks noGrp="1"/>
          </p:cNvSpPr>
          <p:nvPr>
            <p:ph type="sldNum" idx="55"/>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000000"/>
                </a:solidFill>
                <a:latin typeface="Calibri"/>
              </a:defRPr>
            </a:lvl1pPr>
          </a:lstStyle>
          <a:p>
            <a:pPr algn="r">
              <a:lnSpc>
                <a:spcPct val="100000"/>
              </a:lnSpc>
              <a:buNone/>
            </a:pPr>
            <a:fld id="{026FFD26-A348-4063-BC43-2FAE8D763AE7}" type="slidenum">
              <a:rPr b="0" lang="en-US" sz="2400" spc="-1" strike="noStrike">
                <a:solidFill>
                  <a:srgbClr val="000000"/>
                </a:solidFill>
                <a:latin typeface="Calibri"/>
              </a:rPr>
              <a:t>43</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452" dur="indefinite" restart="never" nodeType="tmRoot">
          <p:childTnLst>
            <p:seq>
              <p:cTn id="453" dur="indefinite" nodeType="mainSeq">
                <p:childTnLst>
                  <p:par>
                    <p:cTn id="454" fill="hold">
                      <p:stCondLst>
                        <p:cond delay="indefinite"/>
                      </p:stCondLst>
                      <p:childTnLst>
                        <p:par>
                          <p:cTn id="455" fill="hold">
                            <p:stCondLst>
                              <p:cond delay="0"/>
                            </p:stCondLst>
                            <p:childTnLst>
                              <p:par>
                                <p:cTn id="456" nodeType="clickEffect" fill="hold" presetClass="entr" presetID="10">
                                  <p:stCondLst>
                                    <p:cond delay="0"/>
                                  </p:stCondLst>
                                  <p:childTnLst>
                                    <p:set>
                                      <p:cBhvr>
                                        <p:cTn id="457" dur="1" fill="hold">
                                          <p:stCondLst>
                                            <p:cond delay="0"/>
                                          </p:stCondLst>
                                        </p:cTn>
                                        <p:tgtEl>
                                          <p:spTgt spid="662"/>
                                        </p:tgtEl>
                                        <p:attrNameLst>
                                          <p:attrName>style.visibility</p:attrName>
                                        </p:attrNameLst>
                                      </p:cBhvr>
                                      <p:to>
                                        <p:strVal val="visible"/>
                                      </p:to>
                                    </p:set>
                                    <p:animEffect filter="fade" transition="in">
                                      <p:cBhvr additive="repl">
                                        <p:cTn id="458" dur="500"/>
                                        <p:tgtEl>
                                          <p:spTgt spid="6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664" name="Picture 244" descr=""/>
          <p:cNvPicPr/>
          <p:nvPr/>
        </p:nvPicPr>
        <p:blipFill>
          <a:blip r:embed="rId2"/>
          <a:stretch/>
        </p:blipFill>
        <p:spPr>
          <a:xfrm>
            <a:off x="0" y="0"/>
            <a:ext cx="12188520" cy="6855840"/>
          </a:xfrm>
          <a:prstGeom prst="rect">
            <a:avLst/>
          </a:prstGeom>
          <a:ln w="0">
            <a:noFill/>
          </a:ln>
        </p:spPr>
      </p:pic>
      <p:sp>
        <p:nvSpPr>
          <p:cNvPr id="665" name="Rounded Rectangle 30"/>
          <p:cNvSpPr/>
          <p:nvPr/>
        </p:nvSpPr>
        <p:spPr>
          <a:xfrm>
            <a:off x="660600" y="639000"/>
            <a:ext cx="3398040" cy="5574960"/>
          </a:xfrm>
          <a:prstGeom prst="roundRect">
            <a:avLst>
              <a:gd name="adj" fmla="val 5442"/>
            </a:avLst>
          </a:prstGeom>
          <a:solidFill>
            <a:schemeClr val="tx1"/>
          </a:solidFill>
          <a:ln cap="sq" w="50800">
            <a:solidFill>
              <a:srgbClr val="ffffff"/>
            </a:solidFill>
            <a:miter/>
          </a:ln>
          <a:effectLst>
            <a:outerShdw algn="tl" blurRad="254160" rotWithShape="0">
              <a:srgbClr val="000000">
                <a:alpha val="43000"/>
              </a:srgbClr>
            </a:outerShdw>
          </a:effectLst>
        </p:spPr>
        <p:style>
          <a:lnRef idx="2">
            <a:schemeClr val="accent1">
              <a:shade val="50000"/>
            </a:schemeClr>
          </a:lnRef>
          <a:fillRef idx="1">
            <a:schemeClr val="accent1"/>
          </a:fillRef>
          <a:effectRef idx="0">
            <a:schemeClr val="accent1"/>
          </a:effectRef>
          <a:fontRef idx="minor"/>
        </p:style>
      </p:sp>
      <p:sp>
        <p:nvSpPr>
          <p:cNvPr id="666" name="Picture 9"/>
          <p:cNvSpPr/>
          <p:nvPr/>
        </p:nvSpPr>
        <p:spPr>
          <a:xfrm>
            <a:off x="1037520" y="732960"/>
            <a:ext cx="2636280" cy="2636280"/>
          </a:xfrm>
          <a:prstGeom prst="roundRect">
            <a:avLst>
              <a:gd name="adj" fmla="val 5170"/>
            </a:avLst>
          </a:prstGeom>
          <a:blipFill rotWithShape="0">
            <a:blip r:embed="rId3"/>
            <a:srcRect/>
            <a:stretch/>
          </a:blipFill>
          <a:ln w="50800">
            <a:noFill/>
          </a:ln>
        </p:spPr>
        <p:style>
          <a:lnRef idx="0"/>
          <a:fillRef idx="0"/>
          <a:effectRef idx="0"/>
          <a:fontRef idx="minor"/>
        </p:style>
      </p:sp>
      <p:sp>
        <p:nvSpPr>
          <p:cNvPr id="667" name="Picture 8"/>
          <p:cNvSpPr/>
          <p:nvPr/>
        </p:nvSpPr>
        <p:spPr>
          <a:xfrm>
            <a:off x="1037520" y="3484080"/>
            <a:ext cx="2636280" cy="2636280"/>
          </a:xfrm>
          <a:prstGeom prst="roundRect">
            <a:avLst>
              <a:gd name="adj" fmla="val 5170"/>
            </a:avLst>
          </a:prstGeom>
          <a:blipFill rotWithShape="0">
            <a:blip r:embed="rId4"/>
            <a:srcRect/>
            <a:stretch/>
          </a:blipFill>
          <a:ln w="50800">
            <a:noFill/>
          </a:ln>
        </p:spPr>
        <p:style>
          <a:lnRef idx="0"/>
          <a:fillRef idx="0"/>
          <a:effectRef idx="0"/>
          <a:fontRef idx="minor"/>
        </p:style>
      </p:sp>
      <p:sp>
        <p:nvSpPr>
          <p:cNvPr id="668" name="Content Placeholder 6"/>
          <p:cNvSpPr/>
          <p:nvPr/>
        </p:nvSpPr>
        <p:spPr>
          <a:xfrm>
            <a:off x="4478760" y="1586880"/>
            <a:ext cx="5897520" cy="3387600"/>
          </a:xfrm>
          <a:prstGeom prst="rect">
            <a:avLst/>
          </a:prstGeom>
          <a:noFill/>
          <a:ln w="0">
            <a:noFill/>
          </a:ln>
        </p:spPr>
        <p:style>
          <a:lnRef idx="0"/>
          <a:fillRef idx="0"/>
          <a:effectRef idx="0"/>
          <a:fontRef idx="minor"/>
        </p:style>
        <p:txBody>
          <a:bodyPr anchor="ctr">
            <a:normAutofit/>
          </a:bodyPr>
          <a:p>
            <a:pPr lvl="1" marL="685800" indent="-228600">
              <a:lnSpc>
                <a:spcPct val="100000"/>
              </a:lnSpc>
              <a:spcAft>
                <a:spcPts val="1001"/>
              </a:spcAft>
              <a:buClr>
                <a:srgbClr val="ffffff"/>
              </a:buClr>
              <a:buFont typeface="Arial"/>
              <a:buChar char="•"/>
              <a:tabLst>
                <a:tab algn="l" pos="0"/>
              </a:tabLst>
            </a:pPr>
            <a:r>
              <a:rPr b="0" lang="en-US" sz="2400" spc="-1" strike="noStrike">
                <a:solidFill>
                  <a:srgbClr val="ffffff"/>
                </a:solidFill>
                <a:latin typeface="Calibri"/>
              </a:rPr>
              <a:t>Pneumonia scale change from one sample to other.</a:t>
            </a:r>
            <a:endParaRPr b="0" lang="en-US" sz="2400" spc="-1" strike="noStrike">
              <a:latin typeface="Arial"/>
            </a:endParaRPr>
          </a:p>
        </p:txBody>
      </p:sp>
      <p:sp>
        <p:nvSpPr>
          <p:cNvPr id="669" name="PlaceHolder 1"/>
          <p:cNvSpPr/>
          <p:nvPr/>
        </p:nvSpPr>
        <p:spPr>
          <a:xfrm>
            <a:off x="4483440" y="772200"/>
            <a:ext cx="6315120" cy="537480"/>
          </a:xfrm>
          <a:prstGeom prst="rect">
            <a:avLst/>
          </a:prstGeom>
          <a:noFill/>
          <a:ln w="0">
            <a:noFill/>
          </a:ln>
        </p:spPr>
        <p:style>
          <a:lnRef idx="0"/>
          <a:fillRef idx="0"/>
          <a:effectRef idx="0"/>
          <a:fontRef idx="minor"/>
        </p:style>
        <p:txBody>
          <a:bodyPr anchor="t">
            <a:noAutofit/>
          </a:bodyPr>
          <a:p>
            <a:pPr>
              <a:lnSpc>
                <a:spcPct val="90000"/>
              </a:lnSpc>
              <a:buNone/>
            </a:pPr>
            <a:r>
              <a:rPr b="1" lang="en-US" sz="3200" spc="-1" strike="noStrike" cap="all">
                <a:solidFill>
                  <a:srgbClr val="ffffff"/>
                </a:solidFill>
                <a:latin typeface="Gill Sans MT"/>
              </a:rPr>
              <a:t>Objective of Proposal II </a:t>
            </a:r>
            <a:endParaRPr b="0" lang="en-US" sz="3200" spc="-1" strike="noStrike">
              <a:latin typeface="Arial"/>
            </a:endParaRPr>
          </a:p>
        </p:txBody>
      </p:sp>
      <p:sp>
        <p:nvSpPr>
          <p:cNvPr id="670" name="PlaceHolder 1"/>
          <p:cNvSpPr>
            <a:spLocks noGrp="1"/>
          </p:cNvSpPr>
          <p:nvPr>
            <p:ph type="sldNum" idx="56"/>
          </p:nvPr>
        </p:nvSpPr>
        <p:spPr>
          <a:xfrm>
            <a:off x="11643840" y="647352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C4528896-8800-4995-98C2-DC4AC9AA598F}" type="slidenum">
              <a:rPr b="0" lang="en-US" sz="2400" spc="-1" strike="noStrike">
                <a:solidFill>
                  <a:srgbClr val="ffffff"/>
                </a:solidFill>
                <a:latin typeface="Calibri"/>
              </a:rPr>
              <a:t>44</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459" dur="indefinite" restart="never" nodeType="tmRoot">
          <p:childTnLst>
            <p:seq>
              <p:cTn id="460" dur="indefinite" nodeType="mainSeq">
                <p:childTnLst>
                  <p:par>
                    <p:cTn id="461" fill="hold">
                      <p:stCondLst>
                        <p:cond delay="indefinite"/>
                      </p:stCondLst>
                      <p:childTnLst>
                        <p:par>
                          <p:cTn id="462" fill="hold">
                            <p:stCondLst>
                              <p:cond delay="0"/>
                            </p:stCondLst>
                            <p:childTnLst>
                              <p:par>
                                <p:cTn id="463" nodeType="clickEffect" fill="hold" presetClass="entr" presetID="10">
                                  <p:stCondLst>
                                    <p:cond delay="0"/>
                                  </p:stCondLst>
                                  <p:childTnLst>
                                    <p:set>
                                      <p:cBhvr>
                                        <p:cTn id="464" dur="1" fill="hold">
                                          <p:stCondLst>
                                            <p:cond delay="0"/>
                                          </p:stCondLst>
                                        </p:cTn>
                                        <p:tgtEl>
                                          <p:spTgt spid="668">
                                            <p:txEl>
                                              <p:pRg st="0" end="0"/>
                                            </p:txEl>
                                          </p:spTgt>
                                        </p:tgtEl>
                                        <p:attrNameLst>
                                          <p:attrName>style.visibility</p:attrName>
                                        </p:attrNameLst>
                                      </p:cBhvr>
                                      <p:to>
                                        <p:strVal val="visible"/>
                                      </p:to>
                                    </p:set>
                                    <p:animEffect filter="fade" transition="in">
                                      <p:cBhvr additive="repl">
                                        <p:cTn id="465" dur="500"/>
                                        <p:tgtEl>
                                          <p:spTgt spid="668">
                                            <p:txEl>
                                              <p:pRg st="0" end="0"/>
                                            </p:txEl>
                                          </p:spTgt>
                                        </p:tgtEl>
                                      </p:cBhvr>
                                    </p:animEffect>
                                  </p:childTnLst>
                                </p:cTn>
                              </p:par>
                            </p:childTnLst>
                          </p:cTn>
                        </p:par>
                      </p:childTnLst>
                    </p:cTn>
                  </p:par>
                  <p:par>
                    <p:cTn id="466" fill="hold">
                      <p:stCondLst>
                        <p:cond delay="indefinite"/>
                      </p:stCondLst>
                      <p:childTnLst>
                        <p:par>
                          <p:cTn id="467" fill="hold">
                            <p:stCondLst>
                              <p:cond delay="0"/>
                            </p:stCondLst>
                            <p:childTnLst>
                              <p:par>
                                <p:cTn id="468" nodeType="clickEffect" fill="hold" presetClass="entr" presetID="2" presetSubtype="4">
                                  <p:stCondLst>
                                    <p:cond delay="0"/>
                                  </p:stCondLst>
                                  <p:childTnLst>
                                    <p:set>
                                      <p:cBhvr>
                                        <p:cTn id="469" dur="1" fill="hold">
                                          <p:stCondLst>
                                            <p:cond delay="0"/>
                                          </p:stCondLst>
                                        </p:cTn>
                                        <p:tgtEl>
                                          <p:spTgt spid="667"/>
                                        </p:tgtEl>
                                        <p:attrNameLst>
                                          <p:attrName>style.visibility</p:attrName>
                                        </p:attrNameLst>
                                      </p:cBhvr>
                                      <p:to>
                                        <p:strVal val="visible"/>
                                      </p:to>
                                    </p:set>
                                    <p:anim calcmode="lin" valueType="num">
                                      <p:cBhvr additive="repl">
                                        <p:cTn id="470" dur="500" fill="hold"/>
                                        <p:tgtEl>
                                          <p:spTgt spid="667"/>
                                        </p:tgtEl>
                                        <p:attrNameLst>
                                          <p:attrName>ppt_x</p:attrName>
                                        </p:attrNameLst>
                                      </p:cBhvr>
                                      <p:tavLst>
                                        <p:tav tm="0">
                                          <p:val>
                                            <p:strVal val="#ppt_x"/>
                                          </p:val>
                                        </p:tav>
                                        <p:tav tm="100000">
                                          <p:val>
                                            <p:strVal val="#ppt_x"/>
                                          </p:val>
                                        </p:tav>
                                      </p:tavLst>
                                    </p:anim>
                                    <p:anim calcmode="lin" valueType="num">
                                      <p:cBhvr additive="repl">
                                        <p:cTn id="471" dur="500" fill="hold"/>
                                        <p:tgtEl>
                                          <p:spTgt spid="667"/>
                                        </p:tgtEl>
                                        <p:attrNameLst>
                                          <p:attrName>ppt_y</p:attrName>
                                        </p:attrNameLst>
                                      </p:cBhvr>
                                      <p:tavLst>
                                        <p:tav tm="0">
                                          <p:val>
                                            <p:strVal val="1+#ppt_h/2"/>
                                          </p:val>
                                        </p:tav>
                                        <p:tav tm="100000">
                                          <p:val>
                                            <p:strVal val="#ppt_y"/>
                                          </p:val>
                                        </p:tav>
                                      </p:tavLst>
                                    </p:anim>
                                  </p:childTnLst>
                                </p:cTn>
                              </p:par>
                            </p:childTnLst>
                          </p:cTn>
                        </p:par>
                      </p:childTnLst>
                    </p:cTn>
                  </p:par>
                  <p:par>
                    <p:cTn id="472" fill="hold">
                      <p:stCondLst>
                        <p:cond delay="indefinite"/>
                      </p:stCondLst>
                      <p:childTnLst>
                        <p:par>
                          <p:cTn id="473" fill="hold">
                            <p:stCondLst>
                              <p:cond delay="0"/>
                            </p:stCondLst>
                            <p:childTnLst>
                              <p:par>
                                <p:cTn id="474" nodeType="clickEffect" fill="hold" presetClass="entr" presetID="2" presetSubtype="4">
                                  <p:stCondLst>
                                    <p:cond delay="0"/>
                                  </p:stCondLst>
                                  <p:childTnLst>
                                    <p:set>
                                      <p:cBhvr>
                                        <p:cTn id="475" dur="1" fill="hold">
                                          <p:stCondLst>
                                            <p:cond delay="0"/>
                                          </p:stCondLst>
                                        </p:cTn>
                                        <p:tgtEl>
                                          <p:spTgt spid="666"/>
                                        </p:tgtEl>
                                        <p:attrNameLst>
                                          <p:attrName>style.visibility</p:attrName>
                                        </p:attrNameLst>
                                      </p:cBhvr>
                                      <p:to>
                                        <p:strVal val="visible"/>
                                      </p:to>
                                    </p:set>
                                    <p:anim calcmode="lin" valueType="num">
                                      <p:cBhvr additive="repl">
                                        <p:cTn id="476" dur="500" fill="hold"/>
                                        <p:tgtEl>
                                          <p:spTgt spid="666"/>
                                        </p:tgtEl>
                                        <p:attrNameLst>
                                          <p:attrName>ppt_x</p:attrName>
                                        </p:attrNameLst>
                                      </p:cBhvr>
                                      <p:tavLst>
                                        <p:tav tm="0">
                                          <p:val>
                                            <p:strVal val="#ppt_x"/>
                                          </p:val>
                                        </p:tav>
                                        <p:tav tm="100000">
                                          <p:val>
                                            <p:strVal val="#ppt_x"/>
                                          </p:val>
                                        </p:tav>
                                      </p:tavLst>
                                    </p:anim>
                                    <p:anim calcmode="lin" valueType="num">
                                      <p:cBhvr additive="repl">
                                        <p:cTn id="477" dur="500" fill="hold"/>
                                        <p:tgtEl>
                                          <p:spTgt spid="6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671" name="Picture 263" descr=""/>
          <p:cNvPicPr/>
          <p:nvPr/>
        </p:nvPicPr>
        <p:blipFill>
          <a:blip r:embed="rId2"/>
          <a:stretch/>
        </p:blipFill>
        <p:spPr>
          <a:xfrm>
            <a:off x="0" y="0"/>
            <a:ext cx="12188520" cy="6855840"/>
          </a:xfrm>
          <a:prstGeom prst="rect">
            <a:avLst/>
          </a:prstGeom>
          <a:ln w="0">
            <a:noFill/>
          </a:ln>
        </p:spPr>
      </p:pic>
      <p:sp>
        <p:nvSpPr>
          <p:cNvPr id="672" name="PlaceHolder 1"/>
          <p:cNvSpPr>
            <a:spLocks noGrp="1"/>
          </p:cNvSpPr>
          <p:nvPr>
            <p:ph/>
          </p:nvPr>
        </p:nvSpPr>
        <p:spPr>
          <a:xfrm>
            <a:off x="761400" y="1034640"/>
            <a:ext cx="3829320" cy="440640"/>
          </a:xfrm>
          <a:prstGeom prst="rect">
            <a:avLst/>
          </a:prstGeom>
          <a:noFill/>
          <a:ln w="0">
            <a:noFill/>
          </a:ln>
        </p:spPr>
        <p:txBody>
          <a:bodyPr anchor="t">
            <a:normAutofit/>
          </a:bodyPr>
          <a:p>
            <a:pPr algn="ctr">
              <a:lnSpc>
                <a:spcPct val="100000"/>
              </a:lnSpc>
              <a:spcAft>
                <a:spcPts val="1001"/>
              </a:spcAft>
              <a:buNone/>
              <a:tabLst>
                <a:tab algn="l" pos="0"/>
              </a:tabLst>
            </a:pPr>
            <a:r>
              <a:rPr b="0" lang="en-US" sz="1800" spc="-1" strike="noStrike" cap="all">
                <a:solidFill>
                  <a:srgbClr val="ffffff"/>
                </a:solidFill>
                <a:latin typeface="Calibri"/>
              </a:rPr>
              <a:t>Spatial Pyramid Pooling Network</a:t>
            </a:r>
            <a:endParaRPr b="0" lang="en-US" sz="1800" spc="-1" strike="noStrike">
              <a:solidFill>
                <a:srgbClr val="ffffff"/>
              </a:solidFill>
              <a:latin typeface="Calibri"/>
            </a:endParaRPr>
          </a:p>
        </p:txBody>
      </p:sp>
      <p:sp>
        <p:nvSpPr>
          <p:cNvPr id="673" name="Picture 6"/>
          <p:cNvSpPr/>
          <p:nvPr/>
        </p:nvSpPr>
        <p:spPr>
          <a:xfrm>
            <a:off x="2080440" y="1713240"/>
            <a:ext cx="7710480" cy="4106160"/>
          </a:xfrm>
          <a:prstGeom prst="roundRect">
            <a:avLst>
              <a:gd name="adj" fmla="val 4380"/>
            </a:avLst>
          </a:prstGeom>
          <a:blipFill rotWithShape="0">
            <a:blip r:embed="rId3"/>
            <a:srcRect/>
            <a:stretch/>
          </a:blipFill>
          <a:ln cap="sq" w="50800">
            <a:solidFill>
              <a:srgbClr val="ffffff"/>
            </a:solidFill>
            <a:miter/>
          </a:ln>
          <a:effectLst>
            <a:outerShdw algn="tl" blurRad="254160" rotWithShape="0">
              <a:srgbClr val="000000">
                <a:alpha val="43000"/>
              </a:srgbClr>
            </a:outerShdw>
          </a:effectLst>
        </p:spPr>
        <p:style>
          <a:lnRef idx="0"/>
          <a:fillRef idx="0"/>
          <a:effectRef idx="0"/>
          <a:fontRef idx="minor"/>
        </p:style>
      </p:sp>
      <p:sp>
        <p:nvSpPr>
          <p:cNvPr id="674" name="TextBox 1"/>
          <p:cNvSpPr/>
          <p:nvPr/>
        </p:nvSpPr>
        <p:spPr>
          <a:xfrm>
            <a:off x="457200" y="6161400"/>
            <a:ext cx="11462400" cy="51732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en-US" sz="1400" spc="-1" strike="noStrike">
                <a:solidFill>
                  <a:srgbClr val="ffffff"/>
                </a:solidFill>
                <a:latin typeface="Arial"/>
              </a:rPr>
              <a:t>He, Kaiming, et al. "Spatial pyramid pooling in deep convolutional networks for visual recognition." </a:t>
            </a:r>
            <a:r>
              <a:rPr b="0" i="1" lang="en-US" sz="1400" spc="-1" strike="noStrike">
                <a:solidFill>
                  <a:srgbClr val="ffffff"/>
                </a:solidFill>
                <a:latin typeface="Arial"/>
              </a:rPr>
              <a:t>IEEE transactions on pattern analysis and machine intelligence</a:t>
            </a:r>
            <a:r>
              <a:rPr b="0" lang="en-US" sz="1400" spc="-1" strike="noStrike">
                <a:solidFill>
                  <a:srgbClr val="ffffff"/>
                </a:solidFill>
                <a:latin typeface="Arial"/>
              </a:rPr>
              <a:t> 37.9 (2015)</a:t>
            </a:r>
            <a:endParaRPr b="0" lang="en-US" sz="1400" spc="-1" strike="noStrike">
              <a:latin typeface="Arial"/>
            </a:endParaRPr>
          </a:p>
        </p:txBody>
      </p:sp>
      <p:sp>
        <p:nvSpPr>
          <p:cNvPr id="675" name="PlaceHolder 1"/>
          <p:cNvSpPr/>
          <p:nvPr/>
        </p:nvSpPr>
        <p:spPr>
          <a:xfrm>
            <a:off x="99360" y="282600"/>
            <a:ext cx="3801600" cy="689040"/>
          </a:xfrm>
          <a:prstGeom prst="rect">
            <a:avLst/>
          </a:prstGeom>
          <a:noFill/>
          <a:ln w="0">
            <a:noFill/>
          </a:ln>
        </p:spPr>
        <p:style>
          <a:lnRef idx="0"/>
          <a:fillRef idx="0"/>
          <a:effectRef idx="0"/>
          <a:fontRef idx="minor"/>
        </p:style>
        <p:txBody>
          <a:bodyPr anchor="b">
            <a:noAutofit/>
          </a:bodyPr>
          <a:p>
            <a:pPr algn="ctr">
              <a:lnSpc>
                <a:spcPct val="100000"/>
              </a:lnSpc>
              <a:buNone/>
            </a:pPr>
            <a:r>
              <a:rPr b="1" lang="en-US" sz="3600" spc="-1" strike="noStrike" cap="all">
                <a:solidFill>
                  <a:srgbClr val="ffffff"/>
                </a:solidFill>
                <a:latin typeface="Calibri Light"/>
              </a:rPr>
              <a:t>Proposal II</a:t>
            </a:r>
            <a:endParaRPr b="0" lang="en-US" sz="3600" spc="-1" strike="noStrike">
              <a:latin typeface="Arial"/>
            </a:endParaRPr>
          </a:p>
        </p:txBody>
      </p:sp>
      <p:sp>
        <p:nvSpPr>
          <p:cNvPr id="676" name="PlaceHolder 2"/>
          <p:cNvSpPr>
            <a:spLocks noGrp="1"/>
          </p:cNvSpPr>
          <p:nvPr>
            <p:ph type="sldNum" idx="57"/>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095D9436-44BA-46F5-8014-484B4FE64B68}" type="slidenum">
              <a:rPr b="0" lang="en-US" sz="2400" spc="-1" strike="noStrike">
                <a:solidFill>
                  <a:srgbClr val="ffffff"/>
                </a:solidFill>
                <a:latin typeface="Calibri"/>
              </a:rPr>
              <a:t>45</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478" dur="indefinite" restart="never" nodeType="tmRoot">
          <p:childTnLst>
            <p:seq>
              <p:cTn id="479" dur="indefinite" nodeType="mainSeq">
                <p:childTnLst>
                  <p:par>
                    <p:cTn id="480" fill="hold">
                      <p:stCondLst>
                        <p:cond delay="indefinite"/>
                      </p:stCondLst>
                      <p:childTnLst>
                        <p:par>
                          <p:cTn id="481" fill="hold">
                            <p:stCondLst>
                              <p:cond delay="0"/>
                            </p:stCondLst>
                            <p:childTnLst>
                              <p:par>
                                <p:cTn id="482" nodeType="clickEffect" fill="hold" presetClass="entr" presetID="2" presetSubtype="4">
                                  <p:stCondLst>
                                    <p:cond delay="0"/>
                                  </p:stCondLst>
                                  <p:childTnLst>
                                    <p:set>
                                      <p:cBhvr>
                                        <p:cTn id="483" dur="1" fill="hold">
                                          <p:stCondLst>
                                            <p:cond delay="0"/>
                                          </p:stCondLst>
                                        </p:cTn>
                                        <p:tgtEl>
                                          <p:spTgt spid="673"/>
                                        </p:tgtEl>
                                        <p:attrNameLst>
                                          <p:attrName>style.visibility</p:attrName>
                                        </p:attrNameLst>
                                      </p:cBhvr>
                                      <p:to>
                                        <p:strVal val="visible"/>
                                      </p:to>
                                    </p:set>
                                    <p:anim calcmode="lin" valueType="num">
                                      <p:cBhvr additive="repl">
                                        <p:cTn id="484" dur="500" fill="hold"/>
                                        <p:tgtEl>
                                          <p:spTgt spid="673"/>
                                        </p:tgtEl>
                                        <p:attrNameLst>
                                          <p:attrName>ppt_x</p:attrName>
                                        </p:attrNameLst>
                                      </p:cBhvr>
                                      <p:tavLst>
                                        <p:tav tm="0">
                                          <p:val>
                                            <p:strVal val="#ppt_x"/>
                                          </p:val>
                                        </p:tav>
                                        <p:tav tm="100000">
                                          <p:val>
                                            <p:strVal val="#ppt_x"/>
                                          </p:val>
                                        </p:tav>
                                      </p:tavLst>
                                    </p:anim>
                                    <p:anim calcmode="lin" valueType="num">
                                      <p:cBhvr additive="repl">
                                        <p:cTn id="485" dur="500" fill="hold"/>
                                        <p:tgtEl>
                                          <p:spTgt spid="6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677" name="Picture 266" descr=""/>
          <p:cNvPicPr/>
          <p:nvPr/>
        </p:nvPicPr>
        <p:blipFill>
          <a:blip r:embed="rId2"/>
          <a:stretch/>
        </p:blipFill>
        <p:spPr>
          <a:xfrm>
            <a:off x="0" y="0"/>
            <a:ext cx="12188520" cy="6855840"/>
          </a:xfrm>
          <a:prstGeom prst="rect">
            <a:avLst/>
          </a:prstGeom>
          <a:ln w="0">
            <a:noFill/>
          </a:ln>
        </p:spPr>
      </p:pic>
      <p:sp>
        <p:nvSpPr>
          <p:cNvPr id="678" name="PlaceHolder 1"/>
          <p:cNvSpPr>
            <a:spLocks noGrp="1"/>
          </p:cNvSpPr>
          <p:nvPr>
            <p:ph/>
          </p:nvPr>
        </p:nvSpPr>
        <p:spPr>
          <a:xfrm>
            <a:off x="763200" y="997920"/>
            <a:ext cx="4986000" cy="426960"/>
          </a:xfrm>
          <a:prstGeom prst="rect">
            <a:avLst/>
          </a:prstGeom>
          <a:noFill/>
          <a:ln w="0">
            <a:noFill/>
          </a:ln>
        </p:spPr>
        <p:txBody>
          <a:bodyPr anchor="t">
            <a:normAutofit/>
          </a:bodyPr>
          <a:p>
            <a:pPr algn="ctr">
              <a:lnSpc>
                <a:spcPct val="100000"/>
              </a:lnSpc>
              <a:spcAft>
                <a:spcPts val="1001"/>
              </a:spcAft>
              <a:buNone/>
              <a:tabLst>
                <a:tab algn="l" pos="0"/>
              </a:tabLst>
            </a:pPr>
            <a:r>
              <a:rPr b="0" lang="en-US" sz="1800" spc="-1" strike="noStrike" cap="all">
                <a:solidFill>
                  <a:srgbClr val="ffffff"/>
                </a:solidFill>
                <a:latin typeface="Calibri"/>
              </a:rPr>
              <a:t>Dilated filters (atrous convolution) </a:t>
            </a:r>
            <a:endParaRPr b="0" lang="en-US" sz="1800" spc="-1" strike="noStrike">
              <a:solidFill>
                <a:srgbClr val="ffffff"/>
              </a:solidFill>
              <a:latin typeface="Calibri"/>
            </a:endParaRPr>
          </a:p>
        </p:txBody>
      </p:sp>
      <p:sp>
        <p:nvSpPr>
          <p:cNvPr id="679" name="Picture 3"/>
          <p:cNvSpPr/>
          <p:nvPr/>
        </p:nvSpPr>
        <p:spPr>
          <a:xfrm>
            <a:off x="758520" y="1885680"/>
            <a:ext cx="10418400" cy="3728880"/>
          </a:xfrm>
          <a:prstGeom prst="roundRect">
            <a:avLst>
              <a:gd name="adj" fmla="val 4380"/>
            </a:avLst>
          </a:prstGeom>
          <a:blipFill rotWithShape="0">
            <a:blip r:embed="rId3"/>
            <a:srcRect/>
            <a:stretch/>
          </a:blipFill>
          <a:ln cap="sq" w="50800">
            <a:solidFill>
              <a:srgbClr val="ffffff"/>
            </a:solidFill>
            <a:miter/>
          </a:ln>
          <a:effectLst>
            <a:outerShdw algn="tl" blurRad="254160" rotWithShape="0">
              <a:srgbClr val="000000">
                <a:alpha val="43000"/>
              </a:srgbClr>
            </a:outerShdw>
          </a:effectLst>
        </p:spPr>
        <p:style>
          <a:lnRef idx="0"/>
          <a:fillRef idx="0"/>
          <a:effectRef idx="0"/>
          <a:fontRef idx="minor"/>
        </p:style>
      </p:sp>
      <p:sp>
        <p:nvSpPr>
          <p:cNvPr id="680" name="TextBox 1"/>
          <p:cNvSpPr/>
          <p:nvPr/>
        </p:nvSpPr>
        <p:spPr>
          <a:xfrm>
            <a:off x="903600" y="6074280"/>
            <a:ext cx="10373760" cy="51732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en-US" sz="1400" spc="-1" strike="noStrike">
                <a:solidFill>
                  <a:srgbClr val="ffffff"/>
                </a:solidFill>
                <a:latin typeface="Arial"/>
              </a:rPr>
              <a:t>Chen, Liang-Chieh, et al. "Deeplab: Semantic image segmentation with deep convolutional nets, atrous convolution, and fully connected crfs." </a:t>
            </a:r>
            <a:r>
              <a:rPr b="0" i="1" lang="en-US" sz="1400" spc="-1" strike="noStrike">
                <a:solidFill>
                  <a:srgbClr val="ffffff"/>
                </a:solidFill>
                <a:latin typeface="Arial"/>
              </a:rPr>
              <a:t>IEEE transactions on pattern analysis and machine intelligence</a:t>
            </a:r>
            <a:r>
              <a:rPr b="0" lang="en-US" sz="1400" spc="-1" strike="noStrike">
                <a:solidFill>
                  <a:srgbClr val="ffffff"/>
                </a:solidFill>
                <a:latin typeface="Arial"/>
              </a:rPr>
              <a:t> 40.4 (2017)</a:t>
            </a:r>
            <a:endParaRPr b="0" lang="en-US" sz="1400" spc="-1" strike="noStrike">
              <a:latin typeface="Arial"/>
            </a:endParaRPr>
          </a:p>
        </p:txBody>
      </p:sp>
      <p:sp>
        <p:nvSpPr>
          <p:cNvPr id="681" name="PlaceHolder 2"/>
          <p:cNvSpPr>
            <a:spLocks noGrp="1"/>
          </p:cNvSpPr>
          <p:nvPr>
            <p:ph type="sldNum" idx="58"/>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8A5E5448-E969-4B71-9236-7AB745821AB2}" type="slidenum">
              <a:rPr b="0" lang="en-US" sz="2400" spc="-1" strike="noStrike">
                <a:solidFill>
                  <a:srgbClr val="ffffff"/>
                </a:solidFill>
                <a:latin typeface="Calibri"/>
              </a:rPr>
              <a:t>46</a:t>
            </a:fld>
            <a:endParaRPr b="0" lang="en-US" sz="2400" spc="-1" strike="noStrike">
              <a:latin typeface="Times New Roman"/>
            </a:endParaRPr>
          </a:p>
        </p:txBody>
      </p:sp>
      <p:sp>
        <p:nvSpPr>
          <p:cNvPr id="682" name="PlaceHolder 1"/>
          <p:cNvSpPr/>
          <p:nvPr/>
        </p:nvSpPr>
        <p:spPr>
          <a:xfrm>
            <a:off x="523800" y="217440"/>
            <a:ext cx="3801600" cy="689040"/>
          </a:xfrm>
          <a:prstGeom prst="rect">
            <a:avLst/>
          </a:prstGeom>
          <a:noFill/>
          <a:ln w="0">
            <a:noFill/>
          </a:ln>
        </p:spPr>
        <p:style>
          <a:lnRef idx="0"/>
          <a:fillRef idx="0"/>
          <a:effectRef idx="0"/>
          <a:fontRef idx="minor"/>
        </p:style>
        <p:txBody>
          <a:bodyPr anchor="b">
            <a:noAutofit/>
          </a:bodyPr>
          <a:p>
            <a:pPr algn="ctr">
              <a:lnSpc>
                <a:spcPct val="100000"/>
              </a:lnSpc>
              <a:buNone/>
            </a:pPr>
            <a:r>
              <a:rPr b="1" lang="en-US" sz="3600" spc="-1" strike="noStrike" cap="all">
                <a:solidFill>
                  <a:srgbClr val="ffffff"/>
                </a:solidFill>
                <a:latin typeface="Calibri Light"/>
              </a:rPr>
              <a:t>Proposal II</a:t>
            </a:r>
            <a:endParaRPr b="0" lang="en-US" sz="3600" spc="-1" strike="noStrike">
              <a:latin typeface="Arial"/>
            </a:endParaRPr>
          </a:p>
        </p:txBody>
      </p:sp>
    </p:spTree>
  </p:cSld>
  <mc:AlternateContent>
    <mc:Choice Requires="p14">
      <p:transition spd="slow" p14:dur="2000"/>
    </mc:Choice>
    <mc:Fallback>
      <p:transition spd="slow"/>
    </mc:Fallback>
  </mc:AlternateContent>
  <p:timing>
    <p:tnLst>
      <p:par>
        <p:cTn id="486" dur="indefinite" restart="never" nodeType="tmRoot">
          <p:childTnLst>
            <p:seq>
              <p:cTn id="487" dur="indefinite" nodeType="mainSeq">
                <p:childTnLst>
                  <p:par>
                    <p:cTn id="488" fill="hold">
                      <p:stCondLst>
                        <p:cond delay="indefinite"/>
                      </p:stCondLst>
                      <p:childTnLst>
                        <p:par>
                          <p:cTn id="489" fill="hold">
                            <p:stCondLst>
                              <p:cond delay="0"/>
                            </p:stCondLst>
                            <p:childTnLst>
                              <p:par>
                                <p:cTn id="490" nodeType="clickEffect" fill="hold" presetClass="entr" presetID="2" presetSubtype="4">
                                  <p:stCondLst>
                                    <p:cond delay="0"/>
                                  </p:stCondLst>
                                  <p:childTnLst>
                                    <p:set>
                                      <p:cBhvr>
                                        <p:cTn id="491" dur="1" fill="hold">
                                          <p:stCondLst>
                                            <p:cond delay="0"/>
                                          </p:stCondLst>
                                        </p:cTn>
                                        <p:tgtEl>
                                          <p:spTgt spid="679"/>
                                        </p:tgtEl>
                                        <p:attrNameLst>
                                          <p:attrName>style.visibility</p:attrName>
                                        </p:attrNameLst>
                                      </p:cBhvr>
                                      <p:to>
                                        <p:strVal val="visible"/>
                                      </p:to>
                                    </p:set>
                                    <p:anim calcmode="lin" valueType="num">
                                      <p:cBhvr additive="repl">
                                        <p:cTn id="492" dur="500" fill="hold"/>
                                        <p:tgtEl>
                                          <p:spTgt spid="679"/>
                                        </p:tgtEl>
                                        <p:attrNameLst>
                                          <p:attrName>ppt_x</p:attrName>
                                        </p:attrNameLst>
                                      </p:cBhvr>
                                      <p:tavLst>
                                        <p:tav tm="0">
                                          <p:val>
                                            <p:strVal val="#ppt_x"/>
                                          </p:val>
                                        </p:tav>
                                        <p:tav tm="100000">
                                          <p:val>
                                            <p:strVal val="#ppt_x"/>
                                          </p:val>
                                        </p:tav>
                                      </p:tavLst>
                                    </p:anim>
                                    <p:anim calcmode="lin" valueType="num">
                                      <p:cBhvr additive="repl">
                                        <p:cTn id="493" dur="500" fill="hold"/>
                                        <p:tgtEl>
                                          <p:spTgt spid="6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683" name="Picture 272" descr=""/>
          <p:cNvPicPr/>
          <p:nvPr/>
        </p:nvPicPr>
        <p:blipFill>
          <a:blip r:embed="rId2"/>
          <a:stretch/>
        </p:blipFill>
        <p:spPr>
          <a:xfrm>
            <a:off x="0" y="0"/>
            <a:ext cx="12188520" cy="6855840"/>
          </a:xfrm>
          <a:prstGeom prst="rect">
            <a:avLst/>
          </a:prstGeom>
          <a:ln w="0">
            <a:noFill/>
          </a:ln>
        </p:spPr>
      </p:pic>
      <p:sp>
        <p:nvSpPr>
          <p:cNvPr id="684" name="PlaceHolder 1"/>
          <p:cNvSpPr>
            <a:spLocks noGrp="1"/>
          </p:cNvSpPr>
          <p:nvPr>
            <p:ph/>
          </p:nvPr>
        </p:nvSpPr>
        <p:spPr>
          <a:xfrm>
            <a:off x="491040" y="822960"/>
            <a:ext cx="3283200" cy="529560"/>
          </a:xfrm>
          <a:prstGeom prst="rect">
            <a:avLst/>
          </a:prstGeom>
          <a:noFill/>
          <a:ln w="0">
            <a:noFill/>
          </a:ln>
        </p:spPr>
        <p:txBody>
          <a:bodyPr anchor="t">
            <a:noAutofit/>
          </a:bodyPr>
          <a:p>
            <a:pPr algn="r">
              <a:lnSpc>
                <a:spcPct val="100000"/>
              </a:lnSpc>
              <a:spcAft>
                <a:spcPts val="1001"/>
              </a:spcAft>
              <a:buNone/>
              <a:tabLst>
                <a:tab algn="l" pos="0"/>
              </a:tabLst>
            </a:pPr>
            <a:r>
              <a:rPr b="0" lang="en-US" sz="2400" spc="-1" strike="noStrike" cap="all">
                <a:solidFill>
                  <a:srgbClr val="ffffff"/>
                </a:solidFill>
                <a:latin typeface="Calibri"/>
              </a:rPr>
              <a:t>Attention seq2seq </a:t>
            </a:r>
            <a:endParaRPr b="0" lang="en-US" sz="2400" spc="-1" strike="noStrike">
              <a:solidFill>
                <a:srgbClr val="ffffff"/>
              </a:solidFill>
              <a:latin typeface="Calibri"/>
            </a:endParaRPr>
          </a:p>
        </p:txBody>
      </p:sp>
      <p:sp>
        <p:nvSpPr>
          <p:cNvPr id="685" name="Picture 5"/>
          <p:cNvSpPr/>
          <p:nvPr/>
        </p:nvSpPr>
        <p:spPr>
          <a:xfrm>
            <a:off x="1946160" y="1361880"/>
            <a:ext cx="8306280" cy="4135320"/>
          </a:xfrm>
          <a:prstGeom prst="roundRect">
            <a:avLst>
              <a:gd name="adj" fmla="val 4380"/>
            </a:avLst>
          </a:prstGeom>
          <a:blipFill rotWithShape="0">
            <a:blip r:embed="rId3"/>
            <a:srcRect/>
            <a:stretch/>
          </a:blipFill>
          <a:ln cap="sq" w="50800">
            <a:solidFill>
              <a:srgbClr val="ffffff"/>
            </a:solidFill>
            <a:miter/>
          </a:ln>
          <a:effectLst>
            <a:outerShdw algn="tl" blurRad="254160" rotWithShape="0">
              <a:srgbClr val="000000">
                <a:alpha val="43000"/>
              </a:srgbClr>
            </a:outerShdw>
          </a:effectLst>
        </p:spPr>
        <p:style>
          <a:lnRef idx="0"/>
          <a:fillRef idx="0"/>
          <a:effectRef idx="0"/>
          <a:fontRef idx="minor"/>
        </p:style>
      </p:sp>
      <p:sp>
        <p:nvSpPr>
          <p:cNvPr id="686" name="TextBox 1"/>
          <p:cNvSpPr/>
          <p:nvPr/>
        </p:nvSpPr>
        <p:spPr>
          <a:xfrm>
            <a:off x="1066680" y="5910840"/>
            <a:ext cx="10047240" cy="51732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en-US" sz="1400" spc="-1" strike="noStrike">
                <a:solidFill>
                  <a:srgbClr val="ffffff"/>
                </a:solidFill>
                <a:latin typeface="Arial"/>
              </a:rPr>
              <a:t>Chorowski, J. K., Bahdanau, D., Serdyuk, D., Cho, K., &amp; Bengio, Y. (2015). Attention-based models for speech recognition. </a:t>
            </a:r>
            <a:r>
              <a:rPr b="0" i="1" lang="en-US" sz="1400" spc="-1" strike="noStrike">
                <a:solidFill>
                  <a:srgbClr val="ffffff"/>
                </a:solidFill>
                <a:latin typeface="Arial"/>
              </a:rPr>
              <a:t>Advances in neural information processing systems</a:t>
            </a:r>
            <a:endParaRPr b="0" lang="en-US" sz="1400" spc="-1" strike="noStrike">
              <a:latin typeface="Arial"/>
            </a:endParaRPr>
          </a:p>
        </p:txBody>
      </p:sp>
      <p:sp>
        <p:nvSpPr>
          <p:cNvPr id="687" name="PlaceHolder 2"/>
          <p:cNvSpPr>
            <a:spLocks noGrp="1"/>
          </p:cNvSpPr>
          <p:nvPr>
            <p:ph type="sldNum" idx="59"/>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A8201ECA-6ABD-4008-BC54-31768358B186}" type="slidenum">
              <a:rPr b="0" lang="en-US" sz="2400" spc="-1" strike="noStrike">
                <a:solidFill>
                  <a:srgbClr val="ffffff"/>
                </a:solidFill>
                <a:latin typeface="Calibri"/>
              </a:rPr>
              <a:t>46</a:t>
            </a:fld>
            <a:endParaRPr b="0" lang="en-US" sz="2400" spc="-1" strike="noStrike">
              <a:latin typeface="Times New Roman"/>
            </a:endParaRPr>
          </a:p>
        </p:txBody>
      </p:sp>
      <p:sp>
        <p:nvSpPr>
          <p:cNvPr id="688" name="PlaceHolder 1"/>
          <p:cNvSpPr/>
          <p:nvPr/>
        </p:nvSpPr>
        <p:spPr>
          <a:xfrm>
            <a:off x="230040" y="141120"/>
            <a:ext cx="3801600" cy="689040"/>
          </a:xfrm>
          <a:prstGeom prst="rect">
            <a:avLst/>
          </a:prstGeom>
          <a:noFill/>
          <a:ln w="0">
            <a:noFill/>
          </a:ln>
        </p:spPr>
        <p:style>
          <a:lnRef idx="0"/>
          <a:fillRef idx="0"/>
          <a:effectRef idx="0"/>
          <a:fontRef idx="minor"/>
        </p:style>
        <p:txBody>
          <a:bodyPr anchor="b">
            <a:noAutofit/>
          </a:bodyPr>
          <a:p>
            <a:pPr algn="ctr">
              <a:lnSpc>
                <a:spcPct val="100000"/>
              </a:lnSpc>
              <a:buNone/>
            </a:pPr>
            <a:r>
              <a:rPr b="1" lang="en-US" sz="3600" spc="-1" strike="noStrike" cap="all">
                <a:solidFill>
                  <a:srgbClr val="ffffff"/>
                </a:solidFill>
                <a:latin typeface="Calibri Light"/>
              </a:rPr>
              <a:t>Proposal II</a:t>
            </a:r>
            <a:endParaRPr b="0" lang="en-US" sz="3600" spc="-1" strike="noStrike">
              <a:latin typeface="Arial"/>
            </a:endParaRPr>
          </a:p>
        </p:txBody>
      </p:sp>
    </p:spTree>
  </p:cSld>
  <mc:AlternateContent>
    <mc:Choice Requires="p14">
      <p:transition spd="slow" p14:dur="2000"/>
    </mc:Choice>
    <mc:Fallback>
      <p:transition spd="slow"/>
    </mc:Fallback>
  </mc:AlternateContent>
  <p:timing>
    <p:tnLst>
      <p:par>
        <p:cTn id="494" dur="indefinite" restart="never" nodeType="tmRoot">
          <p:childTnLst>
            <p:seq>
              <p:cTn id="495" dur="indefinite" nodeType="mainSeq">
                <p:childTnLst>
                  <p:par>
                    <p:cTn id="496" fill="hold">
                      <p:stCondLst>
                        <p:cond delay="indefinite"/>
                      </p:stCondLst>
                      <p:childTnLst>
                        <p:par>
                          <p:cTn id="497" fill="hold">
                            <p:stCondLst>
                              <p:cond delay="0"/>
                            </p:stCondLst>
                            <p:childTnLst>
                              <p:par>
                                <p:cTn id="498" nodeType="clickEffect" fill="hold" presetClass="entr" presetID="10">
                                  <p:stCondLst>
                                    <p:cond delay="0"/>
                                  </p:stCondLst>
                                  <p:childTnLst>
                                    <p:set>
                                      <p:cBhvr>
                                        <p:cTn id="499" dur="1" fill="hold">
                                          <p:stCondLst>
                                            <p:cond delay="0"/>
                                          </p:stCondLst>
                                        </p:cTn>
                                        <p:tgtEl>
                                          <p:spTgt spid="685"/>
                                        </p:tgtEl>
                                        <p:attrNameLst>
                                          <p:attrName>style.visibility</p:attrName>
                                        </p:attrNameLst>
                                      </p:cBhvr>
                                      <p:to>
                                        <p:strVal val="visible"/>
                                      </p:to>
                                    </p:set>
                                    <p:animEffect filter="fade" transition="in">
                                      <p:cBhvr additive="repl">
                                        <p:cTn id="500" dur="500"/>
                                        <p:tgtEl>
                                          <p:spTgt spid="6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9" name="Rectangle 5"/>
          <p:cNvSpPr/>
          <p:nvPr/>
        </p:nvSpPr>
        <p:spPr>
          <a:xfrm>
            <a:off x="4041000" y="2957400"/>
            <a:ext cx="1117440" cy="1827720"/>
          </a:xfrm>
          <a:prstGeom prst="rect">
            <a:avLst/>
          </a:prstGeom>
          <a:solidFill>
            <a:schemeClr val="tx1"/>
          </a:solidFill>
          <a:ln cap="rnd">
            <a:solidFill>
              <a:srgbClr val="325490"/>
            </a:solidFill>
            <a:round/>
          </a:ln>
        </p:spPr>
        <p:style>
          <a:lnRef idx="2">
            <a:schemeClr val="accent1">
              <a:shade val="50000"/>
            </a:schemeClr>
          </a:lnRef>
          <a:fillRef idx="1">
            <a:schemeClr val="accent1"/>
          </a:fillRef>
          <a:effectRef idx="0">
            <a:schemeClr val="accent1"/>
          </a:effectRef>
          <a:fontRef idx="minor"/>
        </p:style>
      </p:sp>
      <p:sp>
        <p:nvSpPr>
          <p:cNvPr id="690" name="Rectangle 7"/>
          <p:cNvSpPr/>
          <p:nvPr/>
        </p:nvSpPr>
        <p:spPr>
          <a:xfrm>
            <a:off x="4122720" y="3071520"/>
            <a:ext cx="431640" cy="1599120"/>
          </a:xfrm>
          <a:prstGeom prst="rect">
            <a:avLst/>
          </a:prstGeom>
          <a:solidFill>
            <a:schemeClr val="tx1"/>
          </a:solidFill>
          <a:ln cap="rnd">
            <a:solidFill>
              <a:srgbClr val="325490"/>
            </a:solidFill>
            <a:round/>
          </a:ln>
        </p:spPr>
        <p:style>
          <a:lnRef idx="2">
            <a:schemeClr val="accent1">
              <a:shade val="50000"/>
            </a:schemeClr>
          </a:lnRef>
          <a:fillRef idx="1">
            <a:schemeClr val="accent1"/>
          </a:fillRef>
          <a:effectRef idx="0">
            <a:schemeClr val="accent1"/>
          </a:effectRef>
          <a:fontRef idx="minor"/>
        </p:style>
      </p:sp>
      <p:sp>
        <p:nvSpPr>
          <p:cNvPr id="691" name="Rectangle 8"/>
          <p:cNvSpPr/>
          <p:nvPr/>
        </p:nvSpPr>
        <p:spPr>
          <a:xfrm>
            <a:off x="4649400" y="3071520"/>
            <a:ext cx="431640" cy="1599120"/>
          </a:xfrm>
          <a:prstGeom prst="rect">
            <a:avLst/>
          </a:prstGeom>
          <a:solidFill>
            <a:schemeClr val="tx1"/>
          </a:solidFill>
          <a:ln cap="rnd">
            <a:solidFill>
              <a:srgbClr val="325490"/>
            </a:solidFill>
            <a:round/>
          </a:ln>
        </p:spPr>
        <p:style>
          <a:lnRef idx="2">
            <a:schemeClr val="accent1">
              <a:shade val="50000"/>
            </a:schemeClr>
          </a:lnRef>
          <a:fillRef idx="1">
            <a:schemeClr val="accent1"/>
          </a:fillRef>
          <a:effectRef idx="0">
            <a:schemeClr val="accent1"/>
          </a:effectRef>
          <a:fontRef idx="minor"/>
        </p:style>
      </p:sp>
      <p:sp>
        <p:nvSpPr>
          <p:cNvPr id="692" name="Straight Arrow Connector 9"/>
          <p:cNvSpPr/>
          <p:nvPr/>
        </p:nvSpPr>
        <p:spPr>
          <a:xfrm>
            <a:off x="5159520" y="3871800"/>
            <a:ext cx="162360" cy="360"/>
          </a:xfrm>
          <a:custGeom>
            <a:avLst/>
            <a:gdLst/>
            <a:ahLst/>
            <a:rect l="l" t="t" r="r" b="b"/>
            <a:pathLst>
              <a:path w="21600" h="21600">
                <a:moveTo>
                  <a:pt x="0" y="0"/>
                </a:moveTo>
                <a:lnTo>
                  <a:pt x="21600" y="21600"/>
                </a:lnTo>
              </a:path>
            </a:pathLst>
          </a:custGeom>
          <a:noFill/>
          <a:ln cap="rnd">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693" name="Flowchart: Manual Operation 10"/>
          <p:cNvSpPr/>
          <p:nvPr/>
        </p:nvSpPr>
        <p:spPr>
          <a:xfrm rot="16200000">
            <a:off x="5124240" y="3313440"/>
            <a:ext cx="1599120" cy="1117440"/>
          </a:xfrm>
          <a:prstGeom prst="flowChartManualOperation">
            <a:avLst/>
          </a:prstGeom>
          <a:solidFill>
            <a:schemeClr val="tx1"/>
          </a:solidFill>
          <a:ln cap="rnd">
            <a:solidFill>
              <a:srgbClr val="325490"/>
            </a:solidFill>
            <a:round/>
          </a:ln>
        </p:spPr>
        <p:style>
          <a:lnRef idx="2">
            <a:schemeClr val="accent1">
              <a:shade val="50000"/>
            </a:schemeClr>
          </a:lnRef>
          <a:fillRef idx="1">
            <a:schemeClr val="accent1"/>
          </a:fillRef>
          <a:effectRef idx="0">
            <a:schemeClr val="accent1"/>
          </a:effectRef>
          <a:fontRef idx="minor"/>
        </p:style>
      </p:sp>
      <p:sp>
        <p:nvSpPr>
          <p:cNvPr id="694" name="Straight Arrow Connector 11"/>
          <p:cNvSpPr/>
          <p:nvPr/>
        </p:nvSpPr>
        <p:spPr>
          <a:xfrm>
            <a:off x="6483600" y="3871800"/>
            <a:ext cx="179640" cy="360"/>
          </a:xfrm>
          <a:custGeom>
            <a:avLst/>
            <a:gdLst/>
            <a:ahLst/>
            <a:rect l="l" t="t" r="r" b="b"/>
            <a:pathLst>
              <a:path w="21600" h="21600">
                <a:moveTo>
                  <a:pt x="0" y="0"/>
                </a:moveTo>
                <a:lnTo>
                  <a:pt x="21600" y="21600"/>
                </a:lnTo>
              </a:path>
            </a:pathLst>
          </a:custGeom>
          <a:noFill/>
          <a:ln cap="rnd">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695" name="Rectangle 12"/>
          <p:cNvSpPr/>
          <p:nvPr/>
        </p:nvSpPr>
        <p:spPr>
          <a:xfrm>
            <a:off x="6688800" y="3372480"/>
            <a:ext cx="1117440" cy="1025280"/>
          </a:xfrm>
          <a:prstGeom prst="rect">
            <a:avLst/>
          </a:prstGeom>
          <a:noFill/>
          <a:ln cap="rnd" w="28575">
            <a:solidFill>
              <a:srgbClr val="ffffff"/>
            </a:solidFill>
            <a:round/>
          </a:ln>
        </p:spPr>
        <p:style>
          <a:lnRef idx="2">
            <a:schemeClr val="accent1">
              <a:shade val="50000"/>
            </a:schemeClr>
          </a:lnRef>
          <a:fillRef idx="1">
            <a:schemeClr val="accent1"/>
          </a:fillRef>
          <a:effectRef idx="0">
            <a:schemeClr val="accent1"/>
          </a:effectRef>
          <a:fontRef idx="minor"/>
        </p:style>
      </p:sp>
      <p:sp>
        <p:nvSpPr>
          <p:cNvPr id="696" name="Straight Connector 13"/>
          <p:cNvSpPr/>
          <p:nvPr/>
        </p:nvSpPr>
        <p:spPr>
          <a:xfrm>
            <a:off x="6996600" y="3394080"/>
            <a:ext cx="360" cy="1004400"/>
          </a:xfrm>
          <a:prstGeom prst="line">
            <a:avLst/>
          </a:prstGeom>
          <a:ln cap="rnd">
            <a:solidFill>
              <a:srgbClr val="ffffff"/>
            </a:solidFill>
            <a:round/>
          </a:ln>
        </p:spPr>
        <p:style>
          <a:lnRef idx="1">
            <a:schemeClr val="accent1"/>
          </a:lnRef>
          <a:fillRef idx="0">
            <a:schemeClr val="accent1"/>
          </a:fillRef>
          <a:effectRef idx="0">
            <a:schemeClr val="accent1"/>
          </a:effectRef>
          <a:fontRef idx="minor"/>
        </p:style>
      </p:sp>
      <p:sp>
        <p:nvSpPr>
          <p:cNvPr id="697" name="Straight Connector 14"/>
          <p:cNvSpPr/>
          <p:nvPr/>
        </p:nvSpPr>
        <p:spPr>
          <a:xfrm>
            <a:off x="7260840" y="3333240"/>
            <a:ext cx="360" cy="1088640"/>
          </a:xfrm>
          <a:prstGeom prst="line">
            <a:avLst/>
          </a:prstGeom>
          <a:ln cap="rnd">
            <a:solidFill>
              <a:srgbClr val="ffffff"/>
            </a:solidFill>
            <a:round/>
          </a:ln>
        </p:spPr>
        <p:style>
          <a:lnRef idx="1">
            <a:schemeClr val="accent1"/>
          </a:lnRef>
          <a:fillRef idx="0">
            <a:schemeClr val="accent1"/>
          </a:fillRef>
          <a:effectRef idx="0">
            <a:schemeClr val="accent1"/>
          </a:effectRef>
          <a:fontRef idx="minor"/>
        </p:style>
      </p:sp>
      <p:sp>
        <p:nvSpPr>
          <p:cNvPr id="698" name="Straight Connector 15"/>
          <p:cNvSpPr/>
          <p:nvPr/>
        </p:nvSpPr>
        <p:spPr>
          <a:xfrm>
            <a:off x="7562520" y="3372480"/>
            <a:ext cx="360" cy="1026000"/>
          </a:xfrm>
          <a:prstGeom prst="line">
            <a:avLst/>
          </a:prstGeom>
          <a:ln cap="rnd">
            <a:solidFill>
              <a:srgbClr val="ffffff"/>
            </a:solidFill>
            <a:round/>
          </a:ln>
        </p:spPr>
        <p:style>
          <a:lnRef idx="1">
            <a:schemeClr val="accent1"/>
          </a:lnRef>
          <a:fillRef idx="0">
            <a:schemeClr val="accent1"/>
          </a:fillRef>
          <a:effectRef idx="0">
            <a:schemeClr val="accent1"/>
          </a:effectRef>
          <a:fontRef idx="minor"/>
        </p:style>
      </p:sp>
      <p:sp>
        <p:nvSpPr>
          <p:cNvPr id="699" name="Straight Connector 16"/>
          <p:cNvSpPr/>
          <p:nvPr/>
        </p:nvSpPr>
        <p:spPr>
          <a:xfrm>
            <a:off x="6687000" y="3642840"/>
            <a:ext cx="1119960" cy="360"/>
          </a:xfrm>
          <a:prstGeom prst="line">
            <a:avLst/>
          </a:prstGeom>
          <a:ln cap="rnd">
            <a:solidFill>
              <a:srgbClr val="ffffff"/>
            </a:solidFill>
            <a:round/>
          </a:ln>
        </p:spPr>
        <p:style>
          <a:lnRef idx="1">
            <a:schemeClr val="accent1"/>
          </a:lnRef>
          <a:fillRef idx="0">
            <a:schemeClr val="accent1"/>
          </a:fillRef>
          <a:effectRef idx="0">
            <a:schemeClr val="accent1"/>
          </a:effectRef>
          <a:fontRef idx="minor"/>
        </p:style>
      </p:sp>
      <p:sp>
        <p:nvSpPr>
          <p:cNvPr id="700" name="Straight Connector 17"/>
          <p:cNvSpPr/>
          <p:nvPr/>
        </p:nvSpPr>
        <p:spPr>
          <a:xfrm flipV="1">
            <a:off x="6704640" y="3885480"/>
            <a:ext cx="1102320" cy="12600"/>
          </a:xfrm>
          <a:prstGeom prst="line">
            <a:avLst/>
          </a:prstGeom>
          <a:ln cap="rnd">
            <a:solidFill>
              <a:srgbClr val="ffffff"/>
            </a:solidFill>
            <a:round/>
          </a:ln>
        </p:spPr>
        <p:style>
          <a:lnRef idx="1">
            <a:schemeClr val="accent1"/>
          </a:lnRef>
          <a:fillRef idx="0">
            <a:schemeClr val="accent1"/>
          </a:fillRef>
          <a:effectRef idx="0">
            <a:schemeClr val="accent1"/>
          </a:effectRef>
          <a:fontRef idx="minor"/>
        </p:style>
      </p:sp>
      <p:sp>
        <p:nvSpPr>
          <p:cNvPr id="701" name="Straight Connector 18"/>
          <p:cNvSpPr/>
          <p:nvPr/>
        </p:nvSpPr>
        <p:spPr>
          <a:xfrm>
            <a:off x="6704640" y="4146840"/>
            <a:ext cx="1102320" cy="360"/>
          </a:xfrm>
          <a:prstGeom prst="line">
            <a:avLst/>
          </a:prstGeom>
          <a:ln cap="rnd">
            <a:solidFill>
              <a:srgbClr val="ffffff"/>
            </a:solidFill>
            <a:round/>
          </a:ln>
        </p:spPr>
        <p:style>
          <a:lnRef idx="1">
            <a:schemeClr val="accent1"/>
          </a:lnRef>
          <a:fillRef idx="0">
            <a:schemeClr val="accent1"/>
          </a:fillRef>
          <a:effectRef idx="0">
            <a:schemeClr val="accent1"/>
          </a:effectRef>
          <a:fontRef idx="minor"/>
        </p:style>
      </p:sp>
      <p:pic>
        <p:nvPicPr>
          <p:cNvPr id="702" name="Picture 19" descr=""/>
          <p:cNvPicPr/>
          <p:nvPr/>
        </p:nvPicPr>
        <p:blipFill>
          <a:blip r:embed="rId1"/>
          <a:stretch/>
        </p:blipFill>
        <p:spPr>
          <a:xfrm>
            <a:off x="8001720" y="3102840"/>
            <a:ext cx="1735560" cy="1586520"/>
          </a:xfrm>
          <a:prstGeom prst="rect">
            <a:avLst/>
          </a:prstGeom>
          <a:ln w="0">
            <a:noFill/>
          </a:ln>
        </p:spPr>
      </p:pic>
      <p:sp>
        <p:nvSpPr>
          <p:cNvPr id="703" name="Straight Arrow Connector 20"/>
          <p:cNvSpPr/>
          <p:nvPr/>
        </p:nvSpPr>
        <p:spPr>
          <a:xfrm>
            <a:off x="7830000" y="3865320"/>
            <a:ext cx="179640" cy="360"/>
          </a:xfrm>
          <a:custGeom>
            <a:avLst/>
            <a:gdLst/>
            <a:ahLst/>
            <a:rect l="l" t="t" r="r" b="b"/>
            <a:pathLst>
              <a:path w="21600" h="21600">
                <a:moveTo>
                  <a:pt x="0" y="0"/>
                </a:moveTo>
                <a:lnTo>
                  <a:pt x="21600" y="21600"/>
                </a:lnTo>
              </a:path>
            </a:pathLst>
          </a:custGeom>
          <a:noFill/>
          <a:ln cap="rnd">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704" name="TextBox 21"/>
          <p:cNvSpPr/>
          <p:nvPr/>
        </p:nvSpPr>
        <p:spPr>
          <a:xfrm rot="16200000">
            <a:off x="3668760" y="3719160"/>
            <a:ext cx="1309320" cy="333000"/>
          </a:xfrm>
          <a:prstGeom prst="rect">
            <a:avLst/>
          </a:prstGeom>
          <a:solidFill>
            <a:schemeClr val="tx1"/>
          </a:solidFill>
          <a:ln w="0">
            <a:noFill/>
          </a:ln>
        </p:spPr>
        <p:style>
          <a:lnRef idx="0"/>
          <a:fillRef idx="0"/>
          <a:effectRef idx="0"/>
          <a:fontRef idx="minor"/>
        </p:style>
        <p:txBody>
          <a:bodyPr wrap="none" lIns="90000" rIns="90000" tIns="45000" bIns="45000" anchor="t">
            <a:spAutoFit/>
          </a:bodyPr>
          <a:p>
            <a:pPr>
              <a:lnSpc>
                <a:spcPct val="100000"/>
              </a:lnSpc>
              <a:buNone/>
            </a:pPr>
            <a:r>
              <a:rPr b="0" lang="en-US" sz="1600" spc="-1" strike="noStrike">
                <a:solidFill>
                  <a:srgbClr val="000000"/>
                </a:solidFill>
                <a:latin typeface="David"/>
                <a:ea typeface="DejaVu Sans"/>
              </a:rPr>
              <a:t>Texture Aug.</a:t>
            </a:r>
            <a:endParaRPr b="0" lang="en-US" sz="1600" spc="-1" strike="noStrike">
              <a:latin typeface="Arial"/>
            </a:endParaRPr>
          </a:p>
        </p:txBody>
      </p:sp>
      <p:sp>
        <p:nvSpPr>
          <p:cNvPr id="705" name="Rectangle 22"/>
          <p:cNvSpPr/>
          <p:nvPr/>
        </p:nvSpPr>
        <p:spPr>
          <a:xfrm rot="16200000">
            <a:off x="4182480" y="3721680"/>
            <a:ext cx="1358640" cy="350280"/>
          </a:xfrm>
          <a:prstGeom prst="rect">
            <a:avLst/>
          </a:prstGeom>
          <a:solidFill>
            <a:schemeClr val="tx1"/>
          </a:solidFill>
          <a:ln cap="rnd">
            <a:solidFill>
              <a:srgbClr val="fffff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buNone/>
            </a:pPr>
            <a:r>
              <a:rPr b="0" lang="en-US" sz="1600" spc="-1" strike="noStrike">
                <a:solidFill>
                  <a:srgbClr val="000000"/>
                </a:solidFill>
                <a:latin typeface="David"/>
                <a:ea typeface="DejaVu Sans"/>
              </a:rPr>
              <a:t>Standard Aug.</a:t>
            </a:r>
            <a:endParaRPr b="0" lang="en-US" sz="1600" spc="-1" strike="noStrike">
              <a:latin typeface="Arial"/>
            </a:endParaRPr>
          </a:p>
        </p:txBody>
      </p:sp>
      <p:sp>
        <p:nvSpPr>
          <p:cNvPr id="706" name="Rectangle 25"/>
          <p:cNvSpPr/>
          <p:nvPr/>
        </p:nvSpPr>
        <p:spPr>
          <a:xfrm rot="16200000">
            <a:off x="5367960" y="3769920"/>
            <a:ext cx="1130400" cy="251640"/>
          </a:xfrm>
          <a:prstGeom prst="rect">
            <a:avLst/>
          </a:prstGeom>
          <a:solidFill>
            <a:schemeClr val="tx1"/>
          </a:solidFill>
          <a:ln cap="rnd">
            <a:solidFill>
              <a:srgbClr val="fffff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David"/>
                <a:ea typeface="DejaVu Sans"/>
              </a:rPr>
              <a:t>Proposed CNN Model</a:t>
            </a:r>
            <a:endParaRPr b="0" lang="en-US" sz="1800" spc="-1" strike="noStrike">
              <a:latin typeface="Arial"/>
            </a:endParaRPr>
          </a:p>
        </p:txBody>
      </p:sp>
      <p:pic>
        <p:nvPicPr>
          <p:cNvPr id="707" name="Picture 28" descr="A close-up of a fetus&#10;&#10;Description automatically generated with medium confidence"/>
          <p:cNvPicPr/>
          <p:nvPr/>
        </p:nvPicPr>
        <p:blipFill>
          <a:blip r:embed="rId2"/>
          <a:srcRect l="7635" t="0" r="5912" b="24121"/>
          <a:stretch/>
        </p:blipFill>
        <p:spPr>
          <a:xfrm>
            <a:off x="2029680" y="3113640"/>
            <a:ext cx="1426320" cy="1304280"/>
          </a:xfrm>
          <a:prstGeom prst="rect">
            <a:avLst/>
          </a:prstGeom>
          <a:ln w="0">
            <a:noFill/>
          </a:ln>
        </p:spPr>
      </p:pic>
      <p:pic>
        <p:nvPicPr>
          <p:cNvPr id="708" name="Picture 29" descr="A close-up of a fetus&#10;&#10;Description automatically generated with medium confidence"/>
          <p:cNvPicPr/>
          <p:nvPr/>
        </p:nvPicPr>
        <p:blipFill>
          <a:blip r:embed="rId3"/>
          <a:srcRect l="7644" t="0" r="5922" b="24105"/>
          <a:stretch/>
        </p:blipFill>
        <p:spPr>
          <a:xfrm>
            <a:off x="2331360" y="3620160"/>
            <a:ext cx="1194480" cy="1092240"/>
          </a:xfrm>
          <a:prstGeom prst="rect">
            <a:avLst/>
          </a:prstGeom>
          <a:ln w="0">
            <a:noFill/>
          </a:ln>
        </p:spPr>
      </p:pic>
      <p:pic>
        <p:nvPicPr>
          <p:cNvPr id="709" name="Picture 30" descr="A close-up of a fetus&#10;&#10;Description automatically generated with medium confidence"/>
          <p:cNvPicPr/>
          <p:nvPr/>
        </p:nvPicPr>
        <p:blipFill>
          <a:blip r:embed="rId4"/>
          <a:srcRect l="7647" t="0" r="5915" b="24109"/>
          <a:stretch/>
        </p:blipFill>
        <p:spPr>
          <a:xfrm>
            <a:off x="2657880" y="4029840"/>
            <a:ext cx="953280" cy="871920"/>
          </a:xfrm>
          <a:prstGeom prst="rect">
            <a:avLst/>
          </a:prstGeom>
          <a:ln w="0">
            <a:noFill/>
          </a:ln>
        </p:spPr>
      </p:pic>
      <p:sp>
        <p:nvSpPr>
          <p:cNvPr id="710" name="Straight Arrow Connector 31"/>
          <p:cNvSpPr/>
          <p:nvPr/>
        </p:nvSpPr>
        <p:spPr>
          <a:xfrm>
            <a:off x="3746520" y="3915360"/>
            <a:ext cx="179640" cy="360"/>
          </a:xfrm>
          <a:custGeom>
            <a:avLst/>
            <a:gdLst/>
            <a:ahLst/>
            <a:rect l="l" t="t" r="r" b="b"/>
            <a:pathLst>
              <a:path w="21600" h="21600">
                <a:moveTo>
                  <a:pt x="0" y="0"/>
                </a:moveTo>
                <a:lnTo>
                  <a:pt x="21600" y="21600"/>
                </a:lnTo>
              </a:path>
            </a:pathLst>
          </a:custGeom>
          <a:noFill/>
          <a:ln cap="rnd">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711" name="TextBox 22"/>
          <p:cNvSpPr/>
          <p:nvPr/>
        </p:nvSpPr>
        <p:spPr>
          <a:xfrm>
            <a:off x="1451160" y="1260720"/>
            <a:ext cx="5559840" cy="5162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800" spc="-1" strike="noStrike">
                <a:solidFill>
                  <a:srgbClr val="ffffff"/>
                </a:solidFill>
                <a:latin typeface="Gill Sans MT"/>
              </a:rPr>
              <a:t>Methodology</a:t>
            </a:r>
            <a:endParaRPr b="0" lang="en-US" sz="2800" spc="-1" strike="noStrike">
              <a:latin typeface="Arial"/>
            </a:endParaRPr>
          </a:p>
        </p:txBody>
      </p:sp>
      <p:sp>
        <p:nvSpPr>
          <p:cNvPr id="712" name="PlaceHolder 1"/>
          <p:cNvSpPr/>
          <p:nvPr/>
        </p:nvSpPr>
        <p:spPr>
          <a:xfrm>
            <a:off x="1451160" y="688680"/>
            <a:ext cx="3147840" cy="565560"/>
          </a:xfrm>
          <a:prstGeom prst="rect">
            <a:avLst/>
          </a:prstGeom>
          <a:noFill/>
          <a:ln w="0">
            <a:noFill/>
          </a:ln>
        </p:spPr>
        <p:style>
          <a:lnRef idx="0"/>
          <a:fillRef idx="0"/>
          <a:effectRef idx="0"/>
          <a:fontRef idx="minor"/>
        </p:style>
        <p:txBody>
          <a:bodyPr anchor="t">
            <a:normAutofit/>
          </a:bodyPr>
          <a:p>
            <a:pPr>
              <a:lnSpc>
                <a:spcPct val="90000"/>
              </a:lnSpc>
              <a:buNone/>
            </a:pPr>
            <a:r>
              <a:rPr b="1" lang="en-US" sz="3200" spc="-1" strike="noStrike" cap="all">
                <a:solidFill>
                  <a:srgbClr val="ffffff"/>
                </a:solidFill>
                <a:latin typeface="Gill Sans MT"/>
              </a:rPr>
              <a:t>Proposal II</a:t>
            </a:r>
            <a:endParaRPr b="0" lang="en-US" sz="3200" spc="-1" strike="noStrike">
              <a:latin typeface="Arial"/>
            </a:endParaRPr>
          </a:p>
        </p:txBody>
      </p:sp>
      <p:sp>
        <p:nvSpPr>
          <p:cNvPr id="713" name="PlaceHolder 1"/>
          <p:cNvSpPr>
            <a:spLocks noGrp="1"/>
          </p:cNvSpPr>
          <p:nvPr>
            <p:ph type="sldNum" idx="60"/>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2D69B772-11A1-49BC-BEBF-007C93D3100C}" type="slidenum">
              <a:rPr b="0" lang="en-US" sz="2400" spc="-1" strike="noStrike">
                <a:solidFill>
                  <a:srgbClr val="ffffff"/>
                </a:solidFill>
                <a:latin typeface="Calibri"/>
              </a:rPr>
              <a:t>48</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501" dur="indefinite" restart="never" nodeType="tmRoot">
          <p:childTnLst>
            <p:seq>
              <p:cTn id="502" dur="indefinite" nodeType="mainSeq">
                <p:childTnLst>
                  <p:par>
                    <p:cTn id="503" fill="hold">
                      <p:stCondLst>
                        <p:cond delay="indefinite"/>
                      </p:stCondLst>
                      <p:childTnLst>
                        <p:par>
                          <p:cTn id="504" fill="hold">
                            <p:stCondLst>
                              <p:cond delay="0"/>
                            </p:stCondLst>
                            <p:childTnLst>
                              <p:par>
                                <p:cTn id="505" nodeType="clickEffect" fill="hold" presetClass="entr" presetID="10">
                                  <p:stCondLst>
                                    <p:cond delay="0"/>
                                  </p:stCondLst>
                                  <p:childTnLst>
                                    <p:set>
                                      <p:cBhvr>
                                        <p:cTn id="506" dur="1" fill="hold">
                                          <p:stCondLst>
                                            <p:cond delay="0"/>
                                          </p:stCondLst>
                                        </p:cTn>
                                        <p:tgtEl>
                                          <p:spTgt spid="707"/>
                                        </p:tgtEl>
                                        <p:attrNameLst>
                                          <p:attrName>style.visibility</p:attrName>
                                        </p:attrNameLst>
                                      </p:cBhvr>
                                      <p:to>
                                        <p:strVal val="visible"/>
                                      </p:to>
                                    </p:set>
                                    <p:animEffect filter="fade" transition="in">
                                      <p:cBhvr additive="repl">
                                        <p:cTn id="507" dur="500"/>
                                        <p:tgtEl>
                                          <p:spTgt spid="707"/>
                                        </p:tgtEl>
                                      </p:cBhvr>
                                    </p:animEffect>
                                  </p:childTnLst>
                                </p:cTn>
                              </p:par>
                              <p:par>
                                <p:cTn id="508" nodeType="withEffect" fill="hold" presetClass="entr" presetID="10">
                                  <p:stCondLst>
                                    <p:cond delay="0"/>
                                  </p:stCondLst>
                                  <p:childTnLst>
                                    <p:set>
                                      <p:cBhvr>
                                        <p:cTn id="509" dur="1" fill="hold">
                                          <p:stCondLst>
                                            <p:cond delay="0"/>
                                          </p:stCondLst>
                                        </p:cTn>
                                        <p:tgtEl>
                                          <p:spTgt spid="708"/>
                                        </p:tgtEl>
                                        <p:attrNameLst>
                                          <p:attrName>style.visibility</p:attrName>
                                        </p:attrNameLst>
                                      </p:cBhvr>
                                      <p:to>
                                        <p:strVal val="visible"/>
                                      </p:to>
                                    </p:set>
                                    <p:animEffect filter="fade" transition="in">
                                      <p:cBhvr additive="repl">
                                        <p:cTn id="510" dur="500"/>
                                        <p:tgtEl>
                                          <p:spTgt spid="708"/>
                                        </p:tgtEl>
                                      </p:cBhvr>
                                    </p:animEffect>
                                  </p:childTnLst>
                                </p:cTn>
                              </p:par>
                              <p:par>
                                <p:cTn id="511" nodeType="withEffect" fill="hold" presetClass="entr" presetID="10">
                                  <p:stCondLst>
                                    <p:cond delay="0"/>
                                  </p:stCondLst>
                                  <p:childTnLst>
                                    <p:set>
                                      <p:cBhvr>
                                        <p:cTn id="512" dur="1" fill="hold">
                                          <p:stCondLst>
                                            <p:cond delay="0"/>
                                          </p:stCondLst>
                                        </p:cTn>
                                        <p:tgtEl>
                                          <p:spTgt spid="709"/>
                                        </p:tgtEl>
                                        <p:attrNameLst>
                                          <p:attrName>style.visibility</p:attrName>
                                        </p:attrNameLst>
                                      </p:cBhvr>
                                      <p:to>
                                        <p:strVal val="visible"/>
                                      </p:to>
                                    </p:set>
                                    <p:animEffect filter="fade" transition="in">
                                      <p:cBhvr additive="repl">
                                        <p:cTn id="513" dur="500"/>
                                        <p:tgtEl>
                                          <p:spTgt spid="709"/>
                                        </p:tgtEl>
                                      </p:cBhvr>
                                    </p:animEffect>
                                  </p:childTnLst>
                                </p:cTn>
                              </p:par>
                            </p:childTnLst>
                          </p:cTn>
                        </p:par>
                      </p:childTnLst>
                    </p:cTn>
                  </p:par>
                  <p:par>
                    <p:cTn id="514" fill="hold">
                      <p:stCondLst>
                        <p:cond delay="indefinite"/>
                      </p:stCondLst>
                      <p:childTnLst>
                        <p:par>
                          <p:cTn id="515" fill="hold">
                            <p:stCondLst>
                              <p:cond delay="0"/>
                            </p:stCondLst>
                            <p:childTnLst>
                              <p:par>
                                <p:cTn id="516" nodeType="clickEffect" fill="hold" presetClass="entr" presetID="10">
                                  <p:stCondLst>
                                    <p:cond delay="0"/>
                                  </p:stCondLst>
                                  <p:childTnLst>
                                    <p:set>
                                      <p:cBhvr>
                                        <p:cTn id="517" dur="1" fill="hold">
                                          <p:stCondLst>
                                            <p:cond delay="0"/>
                                          </p:stCondLst>
                                        </p:cTn>
                                        <p:tgtEl>
                                          <p:spTgt spid="689"/>
                                        </p:tgtEl>
                                        <p:attrNameLst>
                                          <p:attrName>style.visibility</p:attrName>
                                        </p:attrNameLst>
                                      </p:cBhvr>
                                      <p:to>
                                        <p:strVal val="visible"/>
                                      </p:to>
                                    </p:set>
                                    <p:animEffect filter="fade" transition="in">
                                      <p:cBhvr additive="repl">
                                        <p:cTn id="518" dur="500"/>
                                        <p:tgtEl>
                                          <p:spTgt spid="689"/>
                                        </p:tgtEl>
                                      </p:cBhvr>
                                    </p:animEffect>
                                  </p:childTnLst>
                                </p:cTn>
                              </p:par>
                              <p:par>
                                <p:cTn id="519" nodeType="withEffect" fill="hold" presetClass="entr" presetID="10">
                                  <p:stCondLst>
                                    <p:cond delay="0"/>
                                  </p:stCondLst>
                                  <p:childTnLst>
                                    <p:set>
                                      <p:cBhvr>
                                        <p:cTn id="520" dur="1" fill="hold">
                                          <p:stCondLst>
                                            <p:cond delay="0"/>
                                          </p:stCondLst>
                                        </p:cTn>
                                        <p:tgtEl>
                                          <p:spTgt spid="690"/>
                                        </p:tgtEl>
                                        <p:attrNameLst>
                                          <p:attrName>style.visibility</p:attrName>
                                        </p:attrNameLst>
                                      </p:cBhvr>
                                      <p:to>
                                        <p:strVal val="visible"/>
                                      </p:to>
                                    </p:set>
                                    <p:animEffect filter="fade" transition="in">
                                      <p:cBhvr additive="repl">
                                        <p:cTn id="521" dur="500"/>
                                        <p:tgtEl>
                                          <p:spTgt spid="690"/>
                                        </p:tgtEl>
                                      </p:cBhvr>
                                    </p:animEffect>
                                  </p:childTnLst>
                                </p:cTn>
                              </p:par>
                              <p:par>
                                <p:cTn id="522" nodeType="withEffect" fill="hold" presetClass="entr" presetID="10">
                                  <p:stCondLst>
                                    <p:cond delay="0"/>
                                  </p:stCondLst>
                                  <p:childTnLst>
                                    <p:set>
                                      <p:cBhvr>
                                        <p:cTn id="523" dur="1" fill="hold">
                                          <p:stCondLst>
                                            <p:cond delay="0"/>
                                          </p:stCondLst>
                                        </p:cTn>
                                        <p:tgtEl>
                                          <p:spTgt spid="691"/>
                                        </p:tgtEl>
                                        <p:attrNameLst>
                                          <p:attrName>style.visibility</p:attrName>
                                        </p:attrNameLst>
                                      </p:cBhvr>
                                      <p:to>
                                        <p:strVal val="visible"/>
                                      </p:to>
                                    </p:set>
                                    <p:animEffect filter="fade" transition="in">
                                      <p:cBhvr additive="repl">
                                        <p:cTn id="524" dur="500"/>
                                        <p:tgtEl>
                                          <p:spTgt spid="691"/>
                                        </p:tgtEl>
                                      </p:cBhvr>
                                    </p:animEffect>
                                  </p:childTnLst>
                                </p:cTn>
                              </p:par>
                              <p:par>
                                <p:cTn id="525" nodeType="withEffect" fill="hold" presetClass="entr" presetID="10">
                                  <p:stCondLst>
                                    <p:cond delay="0"/>
                                  </p:stCondLst>
                                  <p:childTnLst>
                                    <p:set>
                                      <p:cBhvr>
                                        <p:cTn id="526" dur="1" fill="hold">
                                          <p:stCondLst>
                                            <p:cond delay="0"/>
                                          </p:stCondLst>
                                        </p:cTn>
                                        <p:tgtEl>
                                          <p:spTgt spid="704"/>
                                        </p:tgtEl>
                                        <p:attrNameLst>
                                          <p:attrName>style.visibility</p:attrName>
                                        </p:attrNameLst>
                                      </p:cBhvr>
                                      <p:to>
                                        <p:strVal val="visible"/>
                                      </p:to>
                                    </p:set>
                                    <p:animEffect filter="fade" transition="in">
                                      <p:cBhvr additive="repl">
                                        <p:cTn id="527" dur="500"/>
                                        <p:tgtEl>
                                          <p:spTgt spid="704"/>
                                        </p:tgtEl>
                                      </p:cBhvr>
                                    </p:animEffect>
                                  </p:childTnLst>
                                </p:cTn>
                              </p:par>
                              <p:par>
                                <p:cTn id="528" nodeType="withEffect" fill="hold" presetClass="entr" presetID="10">
                                  <p:stCondLst>
                                    <p:cond delay="0"/>
                                  </p:stCondLst>
                                  <p:childTnLst>
                                    <p:set>
                                      <p:cBhvr>
                                        <p:cTn id="529" dur="1" fill="hold">
                                          <p:stCondLst>
                                            <p:cond delay="0"/>
                                          </p:stCondLst>
                                        </p:cTn>
                                        <p:tgtEl>
                                          <p:spTgt spid="705"/>
                                        </p:tgtEl>
                                        <p:attrNameLst>
                                          <p:attrName>style.visibility</p:attrName>
                                        </p:attrNameLst>
                                      </p:cBhvr>
                                      <p:to>
                                        <p:strVal val="visible"/>
                                      </p:to>
                                    </p:set>
                                    <p:animEffect filter="fade" transition="in">
                                      <p:cBhvr additive="repl">
                                        <p:cTn id="530" dur="500"/>
                                        <p:tgtEl>
                                          <p:spTgt spid="705"/>
                                        </p:tgtEl>
                                      </p:cBhvr>
                                    </p:animEffect>
                                  </p:childTnLst>
                                </p:cTn>
                              </p:par>
                              <p:par>
                                <p:cTn id="531" nodeType="withEffect" fill="hold" presetClass="entr" presetID="10">
                                  <p:stCondLst>
                                    <p:cond delay="0"/>
                                  </p:stCondLst>
                                  <p:childTnLst>
                                    <p:set>
                                      <p:cBhvr>
                                        <p:cTn id="532" dur="1" fill="hold">
                                          <p:stCondLst>
                                            <p:cond delay="0"/>
                                          </p:stCondLst>
                                        </p:cTn>
                                        <p:tgtEl>
                                          <p:spTgt spid="710"/>
                                        </p:tgtEl>
                                        <p:attrNameLst>
                                          <p:attrName>style.visibility</p:attrName>
                                        </p:attrNameLst>
                                      </p:cBhvr>
                                      <p:to>
                                        <p:strVal val="visible"/>
                                      </p:to>
                                    </p:set>
                                    <p:animEffect filter="fade" transition="in">
                                      <p:cBhvr additive="repl">
                                        <p:cTn id="533" dur="500"/>
                                        <p:tgtEl>
                                          <p:spTgt spid="710"/>
                                        </p:tgtEl>
                                      </p:cBhvr>
                                    </p:animEffect>
                                  </p:childTnLst>
                                </p:cTn>
                              </p:par>
                            </p:childTnLst>
                          </p:cTn>
                        </p:par>
                      </p:childTnLst>
                    </p:cTn>
                  </p:par>
                  <p:par>
                    <p:cTn id="534" fill="hold">
                      <p:stCondLst>
                        <p:cond delay="indefinite"/>
                      </p:stCondLst>
                      <p:childTnLst>
                        <p:par>
                          <p:cTn id="535" fill="hold">
                            <p:stCondLst>
                              <p:cond delay="0"/>
                            </p:stCondLst>
                            <p:childTnLst>
                              <p:par>
                                <p:cTn id="536" nodeType="clickEffect" fill="hold" presetClass="entr" presetID="10">
                                  <p:stCondLst>
                                    <p:cond delay="0"/>
                                  </p:stCondLst>
                                  <p:childTnLst>
                                    <p:set>
                                      <p:cBhvr>
                                        <p:cTn id="537" dur="1" fill="hold">
                                          <p:stCondLst>
                                            <p:cond delay="0"/>
                                          </p:stCondLst>
                                        </p:cTn>
                                        <p:tgtEl>
                                          <p:spTgt spid="692"/>
                                        </p:tgtEl>
                                        <p:attrNameLst>
                                          <p:attrName>style.visibility</p:attrName>
                                        </p:attrNameLst>
                                      </p:cBhvr>
                                      <p:to>
                                        <p:strVal val="visible"/>
                                      </p:to>
                                    </p:set>
                                    <p:animEffect filter="fade" transition="in">
                                      <p:cBhvr additive="repl">
                                        <p:cTn id="538" dur="500"/>
                                        <p:tgtEl>
                                          <p:spTgt spid="692"/>
                                        </p:tgtEl>
                                      </p:cBhvr>
                                    </p:animEffect>
                                  </p:childTnLst>
                                </p:cTn>
                              </p:par>
                              <p:par>
                                <p:cTn id="539" nodeType="withEffect" fill="hold" presetClass="entr" presetID="10">
                                  <p:stCondLst>
                                    <p:cond delay="0"/>
                                  </p:stCondLst>
                                  <p:childTnLst>
                                    <p:set>
                                      <p:cBhvr>
                                        <p:cTn id="540" dur="1" fill="hold">
                                          <p:stCondLst>
                                            <p:cond delay="0"/>
                                          </p:stCondLst>
                                        </p:cTn>
                                        <p:tgtEl>
                                          <p:spTgt spid="693"/>
                                        </p:tgtEl>
                                        <p:attrNameLst>
                                          <p:attrName>style.visibility</p:attrName>
                                        </p:attrNameLst>
                                      </p:cBhvr>
                                      <p:to>
                                        <p:strVal val="visible"/>
                                      </p:to>
                                    </p:set>
                                    <p:animEffect filter="fade" transition="in">
                                      <p:cBhvr additive="repl">
                                        <p:cTn id="541" dur="500"/>
                                        <p:tgtEl>
                                          <p:spTgt spid="693"/>
                                        </p:tgtEl>
                                      </p:cBhvr>
                                    </p:animEffect>
                                  </p:childTnLst>
                                </p:cTn>
                              </p:par>
                              <p:par>
                                <p:cTn id="542" nodeType="withEffect" fill="hold" presetClass="entr" presetID="10">
                                  <p:stCondLst>
                                    <p:cond delay="0"/>
                                  </p:stCondLst>
                                  <p:childTnLst>
                                    <p:set>
                                      <p:cBhvr>
                                        <p:cTn id="543" dur="1" fill="hold">
                                          <p:stCondLst>
                                            <p:cond delay="0"/>
                                          </p:stCondLst>
                                        </p:cTn>
                                        <p:tgtEl>
                                          <p:spTgt spid="706"/>
                                        </p:tgtEl>
                                        <p:attrNameLst>
                                          <p:attrName>style.visibility</p:attrName>
                                        </p:attrNameLst>
                                      </p:cBhvr>
                                      <p:to>
                                        <p:strVal val="visible"/>
                                      </p:to>
                                    </p:set>
                                    <p:animEffect filter="fade" transition="in">
                                      <p:cBhvr additive="repl">
                                        <p:cTn id="544" dur="500"/>
                                        <p:tgtEl>
                                          <p:spTgt spid="706"/>
                                        </p:tgtEl>
                                      </p:cBhvr>
                                    </p:animEffect>
                                  </p:childTnLst>
                                </p:cTn>
                              </p:par>
                            </p:childTnLst>
                          </p:cTn>
                        </p:par>
                      </p:childTnLst>
                    </p:cTn>
                  </p:par>
                  <p:par>
                    <p:cTn id="545" fill="hold">
                      <p:stCondLst>
                        <p:cond delay="indefinite"/>
                      </p:stCondLst>
                      <p:childTnLst>
                        <p:par>
                          <p:cTn id="546" fill="hold">
                            <p:stCondLst>
                              <p:cond delay="0"/>
                            </p:stCondLst>
                            <p:childTnLst>
                              <p:par>
                                <p:cTn id="547" nodeType="clickEffect" fill="hold" presetClass="entr" presetID="10">
                                  <p:stCondLst>
                                    <p:cond delay="0"/>
                                  </p:stCondLst>
                                  <p:childTnLst>
                                    <p:set>
                                      <p:cBhvr>
                                        <p:cTn id="548" dur="1" fill="hold">
                                          <p:stCondLst>
                                            <p:cond delay="0"/>
                                          </p:stCondLst>
                                        </p:cTn>
                                        <p:tgtEl>
                                          <p:spTgt spid="694"/>
                                        </p:tgtEl>
                                        <p:attrNameLst>
                                          <p:attrName>style.visibility</p:attrName>
                                        </p:attrNameLst>
                                      </p:cBhvr>
                                      <p:to>
                                        <p:strVal val="visible"/>
                                      </p:to>
                                    </p:set>
                                    <p:animEffect filter="fade" transition="in">
                                      <p:cBhvr additive="repl">
                                        <p:cTn id="549" dur="500"/>
                                        <p:tgtEl>
                                          <p:spTgt spid="694"/>
                                        </p:tgtEl>
                                      </p:cBhvr>
                                    </p:animEffect>
                                  </p:childTnLst>
                                </p:cTn>
                              </p:par>
                              <p:par>
                                <p:cTn id="550" nodeType="withEffect" fill="hold" presetClass="entr" presetID="10">
                                  <p:stCondLst>
                                    <p:cond delay="0"/>
                                  </p:stCondLst>
                                  <p:childTnLst>
                                    <p:set>
                                      <p:cBhvr>
                                        <p:cTn id="551" dur="1" fill="hold">
                                          <p:stCondLst>
                                            <p:cond delay="0"/>
                                          </p:stCondLst>
                                        </p:cTn>
                                        <p:tgtEl>
                                          <p:spTgt spid="695"/>
                                        </p:tgtEl>
                                        <p:attrNameLst>
                                          <p:attrName>style.visibility</p:attrName>
                                        </p:attrNameLst>
                                      </p:cBhvr>
                                      <p:to>
                                        <p:strVal val="visible"/>
                                      </p:to>
                                    </p:set>
                                    <p:animEffect filter="fade" transition="in">
                                      <p:cBhvr additive="repl">
                                        <p:cTn id="552" dur="500"/>
                                        <p:tgtEl>
                                          <p:spTgt spid="695"/>
                                        </p:tgtEl>
                                      </p:cBhvr>
                                    </p:animEffect>
                                  </p:childTnLst>
                                </p:cTn>
                              </p:par>
                              <p:par>
                                <p:cTn id="553" nodeType="withEffect" fill="hold" presetClass="entr" presetID="10">
                                  <p:stCondLst>
                                    <p:cond delay="0"/>
                                  </p:stCondLst>
                                  <p:childTnLst>
                                    <p:set>
                                      <p:cBhvr>
                                        <p:cTn id="554" dur="1" fill="hold">
                                          <p:stCondLst>
                                            <p:cond delay="0"/>
                                          </p:stCondLst>
                                        </p:cTn>
                                        <p:tgtEl>
                                          <p:spTgt spid="696"/>
                                        </p:tgtEl>
                                        <p:attrNameLst>
                                          <p:attrName>style.visibility</p:attrName>
                                        </p:attrNameLst>
                                      </p:cBhvr>
                                      <p:to>
                                        <p:strVal val="visible"/>
                                      </p:to>
                                    </p:set>
                                    <p:animEffect filter="fade" transition="in">
                                      <p:cBhvr additive="repl">
                                        <p:cTn id="555" dur="500"/>
                                        <p:tgtEl>
                                          <p:spTgt spid="696"/>
                                        </p:tgtEl>
                                      </p:cBhvr>
                                    </p:animEffect>
                                  </p:childTnLst>
                                </p:cTn>
                              </p:par>
                              <p:par>
                                <p:cTn id="556" nodeType="withEffect" fill="hold" presetClass="entr" presetID="10">
                                  <p:stCondLst>
                                    <p:cond delay="0"/>
                                  </p:stCondLst>
                                  <p:childTnLst>
                                    <p:set>
                                      <p:cBhvr>
                                        <p:cTn id="557" dur="1" fill="hold">
                                          <p:stCondLst>
                                            <p:cond delay="0"/>
                                          </p:stCondLst>
                                        </p:cTn>
                                        <p:tgtEl>
                                          <p:spTgt spid="697"/>
                                        </p:tgtEl>
                                        <p:attrNameLst>
                                          <p:attrName>style.visibility</p:attrName>
                                        </p:attrNameLst>
                                      </p:cBhvr>
                                      <p:to>
                                        <p:strVal val="visible"/>
                                      </p:to>
                                    </p:set>
                                    <p:animEffect filter="fade" transition="in">
                                      <p:cBhvr additive="repl">
                                        <p:cTn id="558" dur="500"/>
                                        <p:tgtEl>
                                          <p:spTgt spid="697"/>
                                        </p:tgtEl>
                                      </p:cBhvr>
                                    </p:animEffect>
                                  </p:childTnLst>
                                </p:cTn>
                              </p:par>
                              <p:par>
                                <p:cTn id="559" nodeType="withEffect" fill="hold" presetClass="entr" presetID="10">
                                  <p:stCondLst>
                                    <p:cond delay="0"/>
                                  </p:stCondLst>
                                  <p:childTnLst>
                                    <p:set>
                                      <p:cBhvr>
                                        <p:cTn id="560" dur="1" fill="hold">
                                          <p:stCondLst>
                                            <p:cond delay="0"/>
                                          </p:stCondLst>
                                        </p:cTn>
                                        <p:tgtEl>
                                          <p:spTgt spid="698"/>
                                        </p:tgtEl>
                                        <p:attrNameLst>
                                          <p:attrName>style.visibility</p:attrName>
                                        </p:attrNameLst>
                                      </p:cBhvr>
                                      <p:to>
                                        <p:strVal val="visible"/>
                                      </p:to>
                                    </p:set>
                                    <p:animEffect filter="fade" transition="in">
                                      <p:cBhvr additive="repl">
                                        <p:cTn id="561" dur="500"/>
                                        <p:tgtEl>
                                          <p:spTgt spid="698"/>
                                        </p:tgtEl>
                                      </p:cBhvr>
                                    </p:animEffect>
                                  </p:childTnLst>
                                </p:cTn>
                              </p:par>
                              <p:par>
                                <p:cTn id="562" nodeType="withEffect" fill="hold" presetClass="entr" presetID="10">
                                  <p:stCondLst>
                                    <p:cond delay="0"/>
                                  </p:stCondLst>
                                  <p:childTnLst>
                                    <p:set>
                                      <p:cBhvr>
                                        <p:cTn id="563" dur="1" fill="hold">
                                          <p:stCondLst>
                                            <p:cond delay="0"/>
                                          </p:stCondLst>
                                        </p:cTn>
                                        <p:tgtEl>
                                          <p:spTgt spid="699"/>
                                        </p:tgtEl>
                                        <p:attrNameLst>
                                          <p:attrName>style.visibility</p:attrName>
                                        </p:attrNameLst>
                                      </p:cBhvr>
                                      <p:to>
                                        <p:strVal val="visible"/>
                                      </p:to>
                                    </p:set>
                                    <p:animEffect filter="fade" transition="in">
                                      <p:cBhvr additive="repl">
                                        <p:cTn id="564" dur="500"/>
                                        <p:tgtEl>
                                          <p:spTgt spid="699"/>
                                        </p:tgtEl>
                                      </p:cBhvr>
                                    </p:animEffect>
                                  </p:childTnLst>
                                </p:cTn>
                              </p:par>
                              <p:par>
                                <p:cTn id="565" nodeType="withEffect" fill="hold" presetClass="entr" presetID="10">
                                  <p:stCondLst>
                                    <p:cond delay="0"/>
                                  </p:stCondLst>
                                  <p:childTnLst>
                                    <p:set>
                                      <p:cBhvr>
                                        <p:cTn id="566" dur="1" fill="hold">
                                          <p:stCondLst>
                                            <p:cond delay="0"/>
                                          </p:stCondLst>
                                        </p:cTn>
                                        <p:tgtEl>
                                          <p:spTgt spid="700"/>
                                        </p:tgtEl>
                                        <p:attrNameLst>
                                          <p:attrName>style.visibility</p:attrName>
                                        </p:attrNameLst>
                                      </p:cBhvr>
                                      <p:to>
                                        <p:strVal val="visible"/>
                                      </p:to>
                                    </p:set>
                                    <p:animEffect filter="fade" transition="in">
                                      <p:cBhvr additive="repl">
                                        <p:cTn id="567" dur="500"/>
                                        <p:tgtEl>
                                          <p:spTgt spid="700"/>
                                        </p:tgtEl>
                                      </p:cBhvr>
                                    </p:animEffect>
                                  </p:childTnLst>
                                </p:cTn>
                              </p:par>
                              <p:par>
                                <p:cTn id="568" nodeType="withEffect" fill="hold" presetClass="entr" presetID="10">
                                  <p:stCondLst>
                                    <p:cond delay="0"/>
                                  </p:stCondLst>
                                  <p:childTnLst>
                                    <p:set>
                                      <p:cBhvr>
                                        <p:cTn id="569" dur="1" fill="hold">
                                          <p:stCondLst>
                                            <p:cond delay="0"/>
                                          </p:stCondLst>
                                        </p:cTn>
                                        <p:tgtEl>
                                          <p:spTgt spid="701"/>
                                        </p:tgtEl>
                                        <p:attrNameLst>
                                          <p:attrName>style.visibility</p:attrName>
                                        </p:attrNameLst>
                                      </p:cBhvr>
                                      <p:to>
                                        <p:strVal val="visible"/>
                                      </p:to>
                                    </p:set>
                                    <p:animEffect filter="fade" transition="in">
                                      <p:cBhvr additive="repl">
                                        <p:cTn id="570" dur="500"/>
                                        <p:tgtEl>
                                          <p:spTgt spid="701"/>
                                        </p:tgtEl>
                                      </p:cBhvr>
                                    </p:animEffect>
                                  </p:childTnLst>
                                </p:cTn>
                              </p:par>
                            </p:childTnLst>
                          </p:cTn>
                        </p:par>
                      </p:childTnLst>
                    </p:cTn>
                  </p:par>
                  <p:par>
                    <p:cTn id="571" fill="hold">
                      <p:stCondLst>
                        <p:cond delay="indefinite"/>
                      </p:stCondLst>
                      <p:childTnLst>
                        <p:par>
                          <p:cTn id="572" fill="hold">
                            <p:stCondLst>
                              <p:cond delay="0"/>
                            </p:stCondLst>
                            <p:childTnLst>
                              <p:par>
                                <p:cTn id="573" nodeType="clickEffect" fill="hold" presetClass="entr" presetID="10">
                                  <p:stCondLst>
                                    <p:cond delay="0"/>
                                  </p:stCondLst>
                                  <p:childTnLst>
                                    <p:set>
                                      <p:cBhvr>
                                        <p:cTn id="574" dur="1" fill="hold">
                                          <p:stCondLst>
                                            <p:cond delay="0"/>
                                          </p:stCondLst>
                                        </p:cTn>
                                        <p:tgtEl>
                                          <p:spTgt spid="702"/>
                                        </p:tgtEl>
                                        <p:attrNameLst>
                                          <p:attrName>style.visibility</p:attrName>
                                        </p:attrNameLst>
                                      </p:cBhvr>
                                      <p:to>
                                        <p:strVal val="visible"/>
                                      </p:to>
                                    </p:set>
                                    <p:animEffect filter="fade" transition="in">
                                      <p:cBhvr additive="repl">
                                        <p:cTn id="575" dur="500"/>
                                        <p:tgtEl>
                                          <p:spTgt spid="702"/>
                                        </p:tgtEl>
                                      </p:cBhvr>
                                    </p:animEffect>
                                  </p:childTnLst>
                                </p:cTn>
                              </p:par>
                              <p:par>
                                <p:cTn id="576" nodeType="withEffect" fill="hold" presetClass="entr" presetID="10">
                                  <p:stCondLst>
                                    <p:cond delay="0"/>
                                  </p:stCondLst>
                                  <p:childTnLst>
                                    <p:set>
                                      <p:cBhvr>
                                        <p:cTn id="577" dur="1" fill="hold">
                                          <p:stCondLst>
                                            <p:cond delay="0"/>
                                          </p:stCondLst>
                                        </p:cTn>
                                        <p:tgtEl>
                                          <p:spTgt spid="703"/>
                                        </p:tgtEl>
                                        <p:attrNameLst>
                                          <p:attrName>style.visibility</p:attrName>
                                        </p:attrNameLst>
                                      </p:cBhvr>
                                      <p:to>
                                        <p:strVal val="visible"/>
                                      </p:to>
                                    </p:set>
                                    <p:animEffect filter="fade" transition="in">
                                      <p:cBhvr additive="repl">
                                        <p:cTn id="578" dur="500"/>
                                        <p:tgtEl>
                                          <p:spTgt spid="7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4" name="Rectangle 5"/>
          <p:cNvSpPr/>
          <p:nvPr/>
        </p:nvSpPr>
        <p:spPr>
          <a:xfrm>
            <a:off x="2981160" y="3090600"/>
            <a:ext cx="875880" cy="495360"/>
          </a:xfrm>
          <a:prstGeom prst="rect">
            <a:avLst/>
          </a:prstGeom>
          <a:solidFill>
            <a:schemeClr val="tx1"/>
          </a:solidFill>
          <a:ln cap="rnd">
            <a:solidFill>
              <a:srgbClr val="32549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400" spc="-1" strike="noStrike">
                <a:solidFill>
                  <a:srgbClr val="000000"/>
                </a:solidFill>
                <a:latin typeface="Gill Sans MT"/>
                <a:ea typeface="DejaVu Sans"/>
              </a:rPr>
              <a:t>CXR Image</a:t>
            </a:r>
            <a:endParaRPr b="0" lang="en-US" sz="1400" spc="-1" strike="noStrike">
              <a:latin typeface="Arial"/>
            </a:endParaRPr>
          </a:p>
        </p:txBody>
      </p:sp>
      <p:sp>
        <p:nvSpPr>
          <p:cNvPr id="715" name="Straight Arrow Connector 7"/>
          <p:cNvSpPr/>
          <p:nvPr/>
        </p:nvSpPr>
        <p:spPr>
          <a:xfrm>
            <a:off x="3858120" y="3339000"/>
            <a:ext cx="1235160" cy="720"/>
          </a:xfrm>
          <a:custGeom>
            <a:avLst/>
            <a:gdLst/>
            <a:ahLst/>
            <a:rect l="l" t="t" r="r" b="b"/>
            <a:pathLst>
              <a:path w="21600" h="21600">
                <a:moveTo>
                  <a:pt x="0" y="0"/>
                </a:moveTo>
                <a:lnTo>
                  <a:pt x="21600" y="21600"/>
                </a:lnTo>
              </a:path>
            </a:pathLst>
          </a:custGeom>
          <a:noFill/>
          <a:ln cap="rnd">
            <a:solidFill>
              <a:srgbClr val="4472c4"/>
            </a:solidFill>
            <a:round/>
            <a:tailEnd len="med" type="triangle" w="med"/>
          </a:ln>
        </p:spPr>
        <p:style>
          <a:lnRef idx="1">
            <a:schemeClr val="accent1"/>
          </a:lnRef>
          <a:fillRef idx="0">
            <a:schemeClr val="accent1"/>
          </a:fillRef>
          <a:effectRef idx="0">
            <a:schemeClr val="accent1"/>
          </a:effectRef>
          <a:fontRef idx="minor"/>
        </p:style>
      </p:sp>
      <p:sp>
        <p:nvSpPr>
          <p:cNvPr id="716" name="Rectangle 8"/>
          <p:cNvSpPr/>
          <p:nvPr/>
        </p:nvSpPr>
        <p:spPr>
          <a:xfrm>
            <a:off x="5094360" y="3092760"/>
            <a:ext cx="1247400" cy="495360"/>
          </a:xfrm>
          <a:prstGeom prst="rect">
            <a:avLst/>
          </a:prstGeom>
          <a:solidFill>
            <a:schemeClr val="tx1"/>
          </a:solidFill>
          <a:ln cap="rnd">
            <a:solidFill>
              <a:srgbClr val="32549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400" spc="-1" strike="noStrike">
                <a:solidFill>
                  <a:srgbClr val="000000"/>
                </a:solidFill>
                <a:latin typeface="Gill Sans MT"/>
                <a:ea typeface="DejaVu Sans"/>
              </a:rPr>
              <a:t>Frequency spectrum</a:t>
            </a:r>
            <a:endParaRPr b="0" lang="en-US" sz="1400" spc="-1" strike="noStrike">
              <a:latin typeface="Arial"/>
            </a:endParaRPr>
          </a:p>
        </p:txBody>
      </p:sp>
      <p:sp>
        <p:nvSpPr>
          <p:cNvPr id="717" name="TextBox 9"/>
          <p:cNvSpPr/>
          <p:nvPr/>
        </p:nvSpPr>
        <p:spPr>
          <a:xfrm>
            <a:off x="3978000" y="3090600"/>
            <a:ext cx="891000" cy="9421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400" spc="-1" strike="noStrike">
                <a:solidFill>
                  <a:srgbClr val="ffffff"/>
                </a:solidFill>
                <a:latin typeface="Gill Sans MT"/>
                <a:ea typeface="DejaVu Sans"/>
              </a:rPr>
              <a:t>Fourier    transform</a:t>
            </a:r>
            <a:endParaRPr b="0" lang="en-US" sz="1400" spc="-1" strike="noStrike">
              <a:latin typeface="Arial"/>
            </a:endParaRPr>
          </a:p>
        </p:txBody>
      </p:sp>
      <p:sp>
        <p:nvSpPr>
          <p:cNvPr id="718" name="Rectangle 10"/>
          <p:cNvSpPr/>
          <p:nvPr/>
        </p:nvSpPr>
        <p:spPr>
          <a:xfrm>
            <a:off x="2928600" y="3832560"/>
            <a:ext cx="1856160" cy="636480"/>
          </a:xfrm>
          <a:prstGeom prst="rect">
            <a:avLst/>
          </a:prstGeom>
          <a:solidFill>
            <a:schemeClr val="tx1"/>
          </a:solidFill>
          <a:ln cap="rnd">
            <a:solidFill>
              <a:srgbClr val="32549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400" spc="-1" strike="noStrike">
                <a:solidFill>
                  <a:srgbClr val="000000"/>
                </a:solidFill>
                <a:latin typeface="Gill Sans MT"/>
                <a:ea typeface="DejaVu Sans"/>
              </a:rPr>
              <a:t>Normal Noise with </a:t>
            </a:r>
            <a:endParaRPr b="0" lang="en-US" sz="1400" spc="-1" strike="noStrike">
              <a:latin typeface="Arial"/>
            </a:endParaRPr>
          </a:p>
          <a:p>
            <a:pPr algn="ctr">
              <a:lnSpc>
                <a:spcPct val="100000"/>
              </a:lnSpc>
              <a:buNone/>
            </a:pPr>
            <a:r>
              <a:rPr b="0" lang="en-US" sz="1400" spc="-1" strike="noStrike">
                <a:solidFill>
                  <a:srgbClr val="000000"/>
                </a:solidFill>
                <a:latin typeface="Gill Sans MT"/>
                <a:ea typeface="DejaVu Sans"/>
              </a:rPr>
              <a:t>Mean = 1.0, Std = .3</a:t>
            </a:r>
            <a:endParaRPr b="0" lang="en-US" sz="1400" spc="-1" strike="noStrike">
              <a:latin typeface="Arial"/>
            </a:endParaRPr>
          </a:p>
        </p:txBody>
      </p:sp>
      <p:sp>
        <p:nvSpPr>
          <p:cNvPr id="719" name="Oval 11"/>
          <p:cNvSpPr/>
          <p:nvPr/>
        </p:nvSpPr>
        <p:spPr>
          <a:xfrm>
            <a:off x="5522760" y="3966120"/>
            <a:ext cx="369360" cy="369360"/>
          </a:xfrm>
          <a:prstGeom prst="ellipse">
            <a:avLst/>
          </a:prstGeom>
          <a:solidFill>
            <a:schemeClr val="tx1"/>
          </a:solidFill>
          <a:ln cap="rnd">
            <a:solidFill>
              <a:srgbClr val="32549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400" spc="-1" strike="noStrike">
                <a:solidFill>
                  <a:srgbClr val="000000"/>
                </a:solidFill>
                <a:latin typeface="Gill Sans MT"/>
                <a:ea typeface="DejaVu Sans"/>
              </a:rPr>
              <a:t>*</a:t>
            </a:r>
            <a:endParaRPr b="0" lang="en-US" sz="2400" spc="-1" strike="noStrike">
              <a:latin typeface="Arial"/>
            </a:endParaRPr>
          </a:p>
        </p:txBody>
      </p:sp>
      <p:sp>
        <p:nvSpPr>
          <p:cNvPr id="720" name="Straight Arrow Connector 12"/>
          <p:cNvSpPr/>
          <p:nvPr/>
        </p:nvSpPr>
        <p:spPr>
          <a:xfrm>
            <a:off x="4786200" y="4151520"/>
            <a:ext cx="735840" cy="360"/>
          </a:xfrm>
          <a:custGeom>
            <a:avLst/>
            <a:gdLst/>
            <a:ahLst/>
            <a:rect l="l" t="t" r="r" b="b"/>
            <a:pathLst>
              <a:path w="21600" h="21600">
                <a:moveTo>
                  <a:pt x="0" y="0"/>
                </a:moveTo>
                <a:lnTo>
                  <a:pt x="21600" y="21600"/>
                </a:lnTo>
              </a:path>
            </a:pathLst>
          </a:custGeom>
          <a:noFill/>
          <a:ln cap="rnd">
            <a:solidFill>
              <a:srgbClr val="4472c4"/>
            </a:solidFill>
            <a:round/>
            <a:tailEnd len="med" type="triangle" w="med"/>
          </a:ln>
        </p:spPr>
        <p:style>
          <a:lnRef idx="1">
            <a:schemeClr val="accent1"/>
          </a:lnRef>
          <a:fillRef idx="0">
            <a:schemeClr val="accent1"/>
          </a:fillRef>
          <a:effectRef idx="0">
            <a:schemeClr val="accent1"/>
          </a:effectRef>
          <a:fontRef idx="minor"/>
        </p:style>
      </p:sp>
      <p:sp>
        <p:nvSpPr>
          <p:cNvPr id="721" name="Straight Arrow Connector 13"/>
          <p:cNvSpPr/>
          <p:nvPr/>
        </p:nvSpPr>
        <p:spPr>
          <a:xfrm flipH="1">
            <a:off x="5707440" y="3588840"/>
            <a:ext cx="9360" cy="376200"/>
          </a:xfrm>
          <a:custGeom>
            <a:avLst/>
            <a:gdLst/>
            <a:ahLst/>
            <a:rect l="l" t="t" r="r" b="b"/>
            <a:pathLst>
              <a:path w="21600" h="21600">
                <a:moveTo>
                  <a:pt x="0" y="0"/>
                </a:moveTo>
                <a:lnTo>
                  <a:pt x="21600" y="21600"/>
                </a:lnTo>
              </a:path>
            </a:pathLst>
          </a:custGeom>
          <a:noFill/>
          <a:ln cap="rnd">
            <a:solidFill>
              <a:srgbClr val="4472c4"/>
            </a:solidFill>
            <a:round/>
            <a:tailEnd len="med" type="triangle" w="med"/>
          </a:ln>
        </p:spPr>
        <p:style>
          <a:lnRef idx="1">
            <a:schemeClr val="accent1"/>
          </a:lnRef>
          <a:fillRef idx="0">
            <a:schemeClr val="accent1"/>
          </a:fillRef>
          <a:effectRef idx="0">
            <a:schemeClr val="accent1"/>
          </a:effectRef>
          <a:fontRef idx="minor"/>
        </p:style>
      </p:sp>
      <p:sp>
        <p:nvSpPr>
          <p:cNvPr id="722" name="Straight Arrow Connector 14"/>
          <p:cNvSpPr/>
          <p:nvPr/>
        </p:nvSpPr>
        <p:spPr>
          <a:xfrm>
            <a:off x="5893200" y="4151520"/>
            <a:ext cx="1480320" cy="360"/>
          </a:xfrm>
          <a:custGeom>
            <a:avLst/>
            <a:gdLst/>
            <a:ahLst/>
            <a:rect l="l" t="t" r="r" b="b"/>
            <a:pathLst>
              <a:path w="21600" h="21600">
                <a:moveTo>
                  <a:pt x="0" y="0"/>
                </a:moveTo>
                <a:lnTo>
                  <a:pt x="21600" y="21600"/>
                </a:lnTo>
              </a:path>
            </a:pathLst>
          </a:custGeom>
          <a:noFill/>
          <a:ln cap="rnd">
            <a:solidFill>
              <a:srgbClr val="4472c4"/>
            </a:solidFill>
            <a:round/>
            <a:tailEnd len="med" type="triangle" w="med"/>
          </a:ln>
        </p:spPr>
        <p:style>
          <a:lnRef idx="1">
            <a:schemeClr val="accent1"/>
          </a:lnRef>
          <a:fillRef idx="0">
            <a:schemeClr val="accent1"/>
          </a:fillRef>
          <a:effectRef idx="0">
            <a:schemeClr val="accent1"/>
          </a:effectRef>
          <a:fontRef idx="minor"/>
        </p:style>
      </p:sp>
      <p:sp>
        <p:nvSpPr>
          <p:cNvPr id="723" name="Rectangle 15"/>
          <p:cNvSpPr/>
          <p:nvPr/>
        </p:nvSpPr>
        <p:spPr>
          <a:xfrm>
            <a:off x="7374600" y="3889800"/>
            <a:ext cx="1241280" cy="522000"/>
          </a:xfrm>
          <a:prstGeom prst="rect">
            <a:avLst/>
          </a:prstGeom>
          <a:solidFill>
            <a:schemeClr val="tx1"/>
          </a:solidFill>
          <a:ln cap="rnd">
            <a:solidFill>
              <a:srgbClr val="32549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400" spc="-1" strike="noStrike">
                <a:solidFill>
                  <a:srgbClr val="000000"/>
                </a:solidFill>
                <a:latin typeface="Gill Sans MT"/>
                <a:ea typeface="DejaVu Sans"/>
              </a:rPr>
              <a:t>Augmented CXR Image</a:t>
            </a:r>
            <a:endParaRPr b="0" lang="en-US" sz="1400" spc="-1" strike="noStrike">
              <a:latin typeface="Arial"/>
            </a:endParaRPr>
          </a:p>
        </p:txBody>
      </p:sp>
      <p:sp>
        <p:nvSpPr>
          <p:cNvPr id="724" name="TextBox 16"/>
          <p:cNvSpPr/>
          <p:nvPr/>
        </p:nvSpPr>
        <p:spPr>
          <a:xfrm>
            <a:off x="5936040" y="3889800"/>
            <a:ext cx="1389240" cy="5158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400" spc="-1" strike="noStrike">
                <a:solidFill>
                  <a:srgbClr val="ffffff"/>
                </a:solidFill>
                <a:latin typeface="Gill Sans MT"/>
                <a:ea typeface="DejaVu Sans"/>
              </a:rPr>
              <a:t>Inverse Fourier transform</a:t>
            </a:r>
            <a:endParaRPr b="0" lang="en-US" sz="1400" spc="-1" strike="noStrike">
              <a:latin typeface="Arial"/>
            </a:endParaRPr>
          </a:p>
        </p:txBody>
      </p:sp>
      <p:pic>
        <p:nvPicPr>
          <p:cNvPr id="725" name="Picture 17" descr="A close-up of a person's chest&#10;&#10;Description automatically generated with low confidence"/>
          <p:cNvPicPr/>
          <p:nvPr/>
        </p:nvPicPr>
        <p:blipFill>
          <a:blip r:embed="rId1"/>
          <a:srcRect l="0" t="0" r="0" b="14861"/>
          <a:stretch/>
        </p:blipFill>
        <p:spPr>
          <a:xfrm>
            <a:off x="2170440" y="2277360"/>
            <a:ext cx="7908840" cy="3370680"/>
          </a:xfrm>
          <a:prstGeom prst="rect">
            <a:avLst/>
          </a:prstGeom>
          <a:ln w="0">
            <a:noFill/>
          </a:ln>
        </p:spPr>
      </p:pic>
      <p:sp>
        <p:nvSpPr>
          <p:cNvPr id="726" name="TextBox 22"/>
          <p:cNvSpPr/>
          <p:nvPr/>
        </p:nvSpPr>
        <p:spPr>
          <a:xfrm>
            <a:off x="1451160" y="1260720"/>
            <a:ext cx="6395400" cy="5162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800" spc="-1" strike="noStrike">
                <a:solidFill>
                  <a:srgbClr val="ffffff"/>
                </a:solidFill>
                <a:latin typeface="Gill Sans MT"/>
              </a:rPr>
              <a:t>Methodology ( Texture Augmentation)</a:t>
            </a:r>
            <a:endParaRPr b="0" lang="en-US" sz="2800" spc="-1" strike="noStrike">
              <a:latin typeface="Arial"/>
            </a:endParaRPr>
          </a:p>
        </p:txBody>
      </p:sp>
      <p:sp>
        <p:nvSpPr>
          <p:cNvPr id="727" name="PlaceHolder 1"/>
          <p:cNvSpPr/>
          <p:nvPr/>
        </p:nvSpPr>
        <p:spPr>
          <a:xfrm>
            <a:off x="1451160" y="688680"/>
            <a:ext cx="3147840" cy="565560"/>
          </a:xfrm>
          <a:prstGeom prst="rect">
            <a:avLst/>
          </a:prstGeom>
          <a:noFill/>
          <a:ln w="0">
            <a:noFill/>
          </a:ln>
        </p:spPr>
        <p:style>
          <a:lnRef idx="0"/>
          <a:fillRef idx="0"/>
          <a:effectRef idx="0"/>
          <a:fontRef idx="minor"/>
        </p:style>
        <p:txBody>
          <a:bodyPr anchor="t">
            <a:normAutofit/>
          </a:bodyPr>
          <a:p>
            <a:pPr>
              <a:lnSpc>
                <a:spcPct val="90000"/>
              </a:lnSpc>
              <a:buNone/>
            </a:pPr>
            <a:r>
              <a:rPr b="1" lang="en-US" sz="3200" spc="-1" strike="noStrike" cap="all">
                <a:solidFill>
                  <a:srgbClr val="ffffff"/>
                </a:solidFill>
                <a:latin typeface="Gill Sans MT"/>
              </a:rPr>
              <a:t>Proposal II</a:t>
            </a:r>
            <a:endParaRPr b="0" lang="en-US" sz="3200" spc="-1" strike="noStrike">
              <a:latin typeface="Arial"/>
            </a:endParaRPr>
          </a:p>
        </p:txBody>
      </p:sp>
      <p:sp>
        <p:nvSpPr>
          <p:cNvPr id="728" name="PlaceHolder 1"/>
          <p:cNvSpPr>
            <a:spLocks noGrp="1"/>
          </p:cNvSpPr>
          <p:nvPr>
            <p:ph type="sldNum" idx="61"/>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D2034727-5DC2-49D1-AEBE-141D86B8DF41}" type="slidenum">
              <a:rPr b="0" lang="en-US" sz="2400" spc="-1" strike="noStrike">
                <a:solidFill>
                  <a:srgbClr val="ffffff"/>
                </a:solidFill>
                <a:latin typeface="Calibri"/>
              </a:rPr>
              <a:t>49</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579" dur="indefinite" restart="never" nodeType="tmRoot">
          <p:childTnLst>
            <p:seq>
              <p:cTn id="580" dur="indefinite" nodeType="mainSeq">
                <p:childTnLst>
                  <p:par>
                    <p:cTn id="581" fill="hold">
                      <p:stCondLst>
                        <p:cond delay="indefinite"/>
                      </p:stCondLst>
                      <p:childTnLst>
                        <p:par>
                          <p:cTn id="582" fill="hold">
                            <p:stCondLst>
                              <p:cond delay="0"/>
                            </p:stCondLst>
                            <p:childTnLst>
                              <p:par>
                                <p:cTn id="583" nodeType="clickEffect" fill="hold" presetClass="entr" presetID="2" presetSubtype="4">
                                  <p:stCondLst>
                                    <p:cond delay="0"/>
                                  </p:stCondLst>
                                  <p:childTnLst>
                                    <p:set>
                                      <p:cBhvr>
                                        <p:cTn id="584" dur="1" fill="hold">
                                          <p:stCondLst>
                                            <p:cond delay="0"/>
                                          </p:stCondLst>
                                        </p:cTn>
                                        <p:tgtEl>
                                          <p:spTgt spid="725"/>
                                        </p:tgtEl>
                                        <p:attrNameLst>
                                          <p:attrName>style.visibility</p:attrName>
                                        </p:attrNameLst>
                                      </p:cBhvr>
                                      <p:to>
                                        <p:strVal val="visible"/>
                                      </p:to>
                                    </p:set>
                                    <p:anim calcmode="lin" valueType="num">
                                      <p:cBhvr additive="repl">
                                        <p:cTn id="585" dur="500" fill="hold"/>
                                        <p:tgtEl>
                                          <p:spTgt spid="725"/>
                                        </p:tgtEl>
                                        <p:attrNameLst>
                                          <p:attrName>ppt_x</p:attrName>
                                        </p:attrNameLst>
                                      </p:cBhvr>
                                      <p:tavLst>
                                        <p:tav tm="0">
                                          <p:val>
                                            <p:strVal val="#ppt_x"/>
                                          </p:val>
                                        </p:tav>
                                        <p:tav tm="100000">
                                          <p:val>
                                            <p:strVal val="#ppt_x"/>
                                          </p:val>
                                        </p:tav>
                                      </p:tavLst>
                                    </p:anim>
                                    <p:anim calcmode="lin" valueType="num">
                                      <p:cBhvr additive="repl">
                                        <p:cTn id="586" dur="500" fill="hold"/>
                                        <p:tgtEl>
                                          <p:spTgt spid="7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153" name="Picture 211" descr=""/>
          <p:cNvPicPr/>
          <p:nvPr/>
        </p:nvPicPr>
        <p:blipFill>
          <a:blip r:embed="rId2"/>
          <a:stretch/>
        </p:blipFill>
        <p:spPr>
          <a:xfrm>
            <a:off x="0" y="0"/>
            <a:ext cx="12188520" cy="6855840"/>
          </a:xfrm>
          <a:prstGeom prst="rect">
            <a:avLst/>
          </a:prstGeom>
          <a:ln w="0">
            <a:noFill/>
          </a:ln>
        </p:spPr>
      </p:pic>
      <p:sp>
        <p:nvSpPr>
          <p:cNvPr id="154" name="PlaceHolder 1"/>
          <p:cNvSpPr>
            <a:spLocks noGrp="1"/>
          </p:cNvSpPr>
          <p:nvPr>
            <p:ph/>
          </p:nvPr>
        </p:nvSpPr>
        <p:spPr>
          <a:xfrm>
            <a:off x="889200" y="1194480"/>
            <a:ext cx="10425240" cy="905400"/>
          </a:xfrm>
          <a:prstGeom prst="rect">
            <a:avLst/>
          </a:prstGeom>
          <a:noFill/>
          <a:ln w="0">
            <a:noFill/>
          </a:ln>
        </p:spPr>
        <p:txBody>
          <a:bodyPr anchor="ctr">
            <a:normAutofit/>
          </a:bodyPr>
          <a:p>
            <a:pPr marL="228600" indent="-228600">
              <a:lnSpc>
                <a:spcPct val="100000"/>
              </a:lnSpc>
              <a:spcAft>
                <a:spcPts val="1001"/>
              </a:spcAft>
              <a:buClr>
                <a:srgbClr val="ffffff"/>
              </a:buClr>
              <a:buFont typeface="Arial"/>
              <a:buChar char="•"/>
            </a:pPr>
            <a:r>
              <a:rPr b="0" lang="en-US" sz="2400" spc="-1" strike="noStrike">
                <a:solidFill>
                  <a:srgbClr val="ffffff"/>
                </a:solidFill>
                <a:latin typeface="Calibri"/>
              </a:rPr>
              <a:t>Typical diagnostic tools for COVID-19 are :</a:t>
            </a:r>
            <a:endParaRPr b="0" lang="en-US" sz="2400" spc="-1" strike="noStrike">
              <a:solidFill>
                <a:srgbClr val="ffffff"/>
              </a:solidFill>
              <a:latin typeface="Calibri"/>
            </a:endParaRPr>
          </a:p>
        </p:txBody>
      </p:sp>
      <p:sp>
        <p:nvSpPr>
          <p:cNvPr id="155" name="PlaceHolder 1"/>
          <p:cNvSpPr/>
          <p:nvPr/>
        </p:nvSpPr>
        <p:spPr>
          <a:xfrm>
            <a:off x="4100040" y="354960"/>
            <a:ext cx="4000680" cy="930600"/>
          </a:xfrm>
          <a:prstGeom prst="rect">
            <a:avLst/>
          </a:prstGeom>
          <a:noFill/>
          <a:ln w="0">
            <a:noFill/>
          </a:ln>
        </p:spPr>
        <p:style>
          <a:lnRef idx="0"/>
          <a:fillRef idx="0"/>
          <a:effectRef idx="0"/>
          <a:fontRef idx="minor"/>
        </p:style>
        <p:txBody>
          <a:bodyPr anchor="ctr">
            <a:normAutofit fontScale="79000"/>
          </a:bodyPr>
          <a:p>
            <a:pPr>
              <a:lnSpc>
                <a:spcPct val="100000"/>
              </a:lnSpc>
              <a:buNone/>
            </a:pPr>
            <a:r>
              <a:rPr b="1" lang="en-US" sz="4400" spc="-1" strike="noStrike" cap="all">
                <a:solidFill>
                  <a:srgbClr val="ffffff"/>
                </a:solidFill>
                <a:latin typeface="Calibri Light"/>
              </a:rPr>
              <a:t>Introduction</a:t>
            </a:r>
            <a:endParaRPr b="0" lang="en-US" sz="4400" spc="-1" strike="noStrike">
              <a:latin typeface="Arial"/>
            </a:endParaRPr>
          </a:p>
        </p:txBody>
      </p:sp>
      <p:sp>
        <p:nvSpPr>
          <p:cNvPr id="156" name="PlaceHolder 2"/>
          <p:cNvSpPr>
            <a:spLocks noGrp="1"/>
          </p:cNvSpPr>
          <p:nvPr>
            <p:ph type="sldNum" idx="17"/>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418EADE8-03BD-4C09-A08C-A349E8154C8B}" type="slidenum">
              <a:rPr b="0" lang="en-US" sz="2400" spc="-1" strike="noStrike">
                <a:solidFill>
                  <a:srgbClr val="ffffff"/>
                </a:solidFill>
                <a:latin typeface="Calibri"/>
              </a:rPr>
              <a:t>5</a:t>
            </a:fld>
            <a:endParaRPr b="0" lang="en-US" sz="2400" spc="-1" strike="noStrike">
              <a:latin typeface="Times New Roman"/>
            </a:endParaRPr>
          </a:p>
        </p:txBody>
      </p:sp>
      <p:graphicFrame>
        <p:nvGraphicFramePr>
          <p:cNvPr id="157" name="Table 5"/>
          <p:cNvGraphicFramePr/>
          <p:nvPr/>
        </p:nvGraphicFramePr>
        <p:xfrm>
          <a:off x="1046520" y="2194200"/>
          <a:ext cx="9845640" cy="0"/>
        </p:xfrm>
        <a:graphic>
          <a:graphicData uri="http://schemas.openxmlformats.org/drawingml/2006/table">
            <a:tbl>
              <a:tblPr/>
              <a:tblGrid>
                <a:gridCol w="1817280"/>
                <a:gridCol w="3144240"/>
                <a:gridCol w="3350880"/>
                <a:gridCol w="1532880"/>
              </a:tblGrid>
              <a:tr h="0">
                <a:tc>
                  <a:txBody>
                    <a:bodyPr anchor="b">
                      <a:noAutofit/>
                    </a:bodyPr>
                    <a:p>
                      <a:pPr algn="ctr">
                        <a:lnSpc>
                          <a:spcPct val="100000"/>
                        </a:lnSpc>
                        <a:buNone/>
                      </a:pPr>
                      <a:r>
                        <a:rPr b="1" lang="en-US" sz="1800" spc="-1" strike="noStrike">
                          <a:solidFill>
                            <a:srgbClr val="ffffff"/>
                          </a:solidFill>
                          <a:latin typeface="Calibri"/>
                        </a:rPr>
                        <a:t>Detection Approach</a:t>
                      </a:r>
                      <a:endParaRPr b="0" lang="en-US" sz="1800" spc="-1" strike="noStrike">
                        <a:latin typeface="Arial"/>
                      </a:endParaRPr>
                    </a:p>
                  </a:txBody>
                  <a:tcPr anchor="b" marL="91440" marR="91440">
                    <a:lnL w="12240">
                      <a:solidFill>
                        <a:srgbClr val="ffffff"/>
                      </a:solidFill>
                    </a:lnL>
                    <a:lnR w="12240">
                      <a:solidFill>
                        <a:srgbClr val="ffffff"/>
                      </a:solidFill>
                    </a:lnR>
                    <a:lnT w="12240">
                      <a:solidFill>
                        <a:srgbClr val="ffffff"/>
                      </a:solidFill>
                    </a:lnT>
                    <a:lnB w="38160">
                      <a:solidFill>
                        <a:srgbClr val="ffffff"/>
                      </a:solidFill>
                    </a:lnB>
                    <a:solidFill>
                      <a:srgbClr val="ac3ec1"/>
                    </a:solidFill>
                  </a:tcPr>
                </a:tc>
                <a:tc>
                  <a:txBody>
                    <a:bodyPr anchor="b">
                      <a:noAutofit/>
                    </a:bodyPr>
                    <a:p>
                      <a:pPr algn="ctr">
                        <a:lnSpc>
                          <a:spcPct val="100000"/>
                        </a:lnSpc>
                        <a:buNone/>
                      </a:pPr>
                      <a:r>
                        <a:rPr b="1" lang="en-US" sz="1800" spc="-1" strike="noStrike">
                          <a:solidFill>
                            <a:srgbClr val="ffffff"/>
                          </a:solidFill>
                          <a:latin typeface="Calibri"/>
                        </a:rPr>
                        <a:t>Description</a:t>
                      </a:r>
                      <a:endParaRPr b="0" lang="en-US" sz="1800" spc="-1" strike="noStrike">
                        <a:latin typeface="Arial"/>
                      </a:endParaRPr>
                    </a:p>
                  </a:txBody>
                  <a:tcPr anchor="b" marL="91440" marR="91440">
                    <a:lnL w="12240">
                      <a:solidFill>
                        <a:srgbClr val="ffffff"/>
                      </a:solidFill>
                    </a:lnL>
                    <a:lnR w="12240">
                      <a:solidFill>
                        <a:srgbClr val="ffffff"/>
                      </a:solidFill>
                    </a:lnR>
                    <a:lnT w="12240">
                      <a:solidFill>
                        <a:srgbClr val="ffffff"/>
                      </a:solidFill>
                    </a:lnT>
                    <a:lnB w="38160">
                      <a:solidFill>
                        <a:srgbClr val="ffffff"/>
                      </a:solidFill>
                    </a:lnB>
                    <a:solidFill>
                      <a:srgbClr val="ac3ec1"/>
                    </a:solidFill>
                  </a:tcPr>
                </a:tc>
                <a:tc>
                  <a:txBody>
                    <a:bodyPr anchor="b">
                      <a:noAutofit/>
                    </a:bodyPr>
                    <a:p>
                      <a:pPr algn="ctr">
                        <a:lnSpc>
                          <a:spcPct val="100000"/>
                        </a:lnSpc>
                        <a:buNone/>
                      </a:pPr>
                      <a:r>
                        <a:rPr b="1" lang="en-US" sz="1800" spc="-1" strike="noStrike">
                          <a:solidFill>
                            <a:srgbClr val="ffffff"/>
                          </a:solidFill>
                          <a:latin typeface="Calibri"/>
                        </a:rPr>
                        <a:t>Accuracy</a:t>
                      </a:r>
                      <a:endParaRPr b="0" lang="en-US" sz="1800" spc="-1" strike="noStrike">
                        <a:latin typeface="Arial"/>
                      </a:endParaRPr>
                    </a:p>
                  </a:txBody>
                  <a:tcPr anchor="b" marL="91440" marR="91440">
                    <a:lnL w="12240">
                      <a:solidFill>
                        <a:srgbClr val="ffffff"/>
                      </a:solidFill>
                    </a:lnL>
                    <a:lnR w="12240">
                      <a:solidFill>
                        <a:srgbClr val="ffffff"/>
                      </a:solidFill>
                    </a:lnR>
                    <a:lnT w="12240">
                      <a:solidFill>
                        <a:srgbClr val="ffffff"/>
                      </a:solidFill>
                    </a:lnT>
                    <a:lnB w="38160">
                      <a:solidFill>
                        <a:srgbClr val="ffffff"/>
                      </a:solidFill>
                    </a:lnB>
                    <a:solidFill>
                      <a:srgbClr val="ac3ec1"/>
                    </a:solidFill>
                  </a:tcPr>
                </a:tc>
                <a:tc>
                  <a:txBody>
                    <a:bodyPr anchor="b">
                      <a:noAutofit/>
                    </a:bodyPr>
                    <a:p>
                      <a:pPr algn="ctr">
                        <a:lnSpc>
                          <a:spcPct val="100000"/>
                        </a:lnSpc>
                        <a:buNone/>
                      </a:pPr>
                      <a:r>
                        <a:rPr b="1" lang="en-US" sz="1800" spc="-1" strike="noStrike">
                          <a:solidFill>
                            <a:srgbClr val="ffffff"/>
                          </a:solidFill>
                          <a:latin typeface="Calibri"/>
                        </a:rPr>
                        <a:t>Time to Results</a:t>
                      </a:r>
                      <a:endParaRPr b="0" lang="en-US" sz="1800" spc="-1" strike="noStrike">
                        <a:latin typeface="Arial"/>
                      </a:endParaRPr>
                    </a:p>
                  </a:txBody>
                  <a:tcPr anchor="b" marL="91440" marR="91440">
                    <a:lnL w="12240">
                      <a:solidFill>
                        <a:srgbClr val="ffffff"/>
                      </a:solidFill>
                    </a:lnL>
                    <a:lnR w="12240">
                      <a:solidFill>
                        <a:srgbClr val="ffffff"/>
                      </a:solidFill>
                    </a:lnR>
                    <a:lnT w="12240">
                      <a:solidFill>
                        <a:srgbClr val="ffffff"/>
                      </a:solidFill>
                    </a:lnT>
                    <a:lnB w="38160">
                      <a:solidFill>
                        <a:srgbClr val="ffffff"/>
                      </a:solidFill>
                    </a:lnB>
                    <a:solidFill>
                      <a:srgbClr val="ac3ec1"/>
                    </a:solidFill>
                  </a:tcPr>
                </a:tc>
              </a:tr>
              <a:tr h="0">
                <a:tc>
                  <a:txBody>
                    <a:bodyPr anchor="ctr">
                      <a:noAutofit/>
                    </a:bodyPr>
                    <a:p>
                      <a:pPr algn="ctr">
                        <a:lnSpc>
                          <a:spcPct val="100000"/>
                        </a:lnSpc>
                        <a:buNone/>
                      </a:pPr>
                      <a:r>
                        <a:rPr b="0" lang="en-US" sz="1800" spc="-1" strike="noStrike">
                          <a:solidFill>
                            <a:srgbClr val="000000"/>
                          </a:solidFill>
                          <a:latin typeface="Calibri"/>
                        </a:rPr>
                        <a:t>RT-PCR</a:t>
                      </a:r>
                      <a:endParaRPr b="0" lang="en-U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e2cee8"/>
                    </a:solidFill>
                  </a:tcPr>
                </a:tc>
                <a:tc>
                  <a:txBody>
                    <a:bodyPr anchor="ctr">
                      <a:noAutofit/>
                    </a:bodyPr>
                    <a:p>
                      <a:pPr algn="ctr">
                        <a:lnSpc>
                          <a:spcPct val="100000"/>
                        </a:lnSpc>
                        <a:buNone/>
                      </a:pPr>
                      <a:r>
                        <a:rPr b="0" lang="en-US" sz="1800" spc="-1" strike="noStrike">
                          <a:solidFill>
                            <a:srgbClr val="000000"/>
                          </a:solidFill>
                          <a:latin typeface="Calibri"/>
                        </a:rPr>
                        <a:t>Detects genetic material of the virus through amplification of RNA</a:t>
                      </a:r>
                      <a:endParaRPr b="0" lang="en-U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e2cee8"/>
                    </a:solidFill>
                  </a:tcPr>
                </a:tc>
                <a:tc>
                  <a:txBody>
                    <a:bodyPr anchor="ctr">
                      <a:noAutofit/>
                    </a:bodyPr>
                    <a:p>
                      <a:pPr algn="ctr">
                        <a:lnSpc>
                          <a:spcPct val="100000"/>
                        </a:lnSpc>
                        <a:buNone/>
                      </a:pPr>
                      <a:r>
                        <a:rPr b="0" lang="en-US" sz="1800" spc="-1" strike="noStrike">
                          <a:solidFill>
                            <a:srgbClr val="000000"/>
                          </a:solidFill>
                          <a:latin typeface="Calibri"/>
                        </a:rPr>
                        <a:t>Highly accurate</a:t>
                      </a:r>
                      <a:endParaRPr b="0" lang="en-U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e2cee8"/>
                    </a:solidFill>
                  </a:tcPr>
                </a:tc>
                <a:tc>
                  <a:txBody>
                    <a:bodyPr anchor="ctr">
                      <a:noAutofit/>
                    </a:bodyPr>
                    <a:p>
                      <a:pPr algn="ctr">
                        <a:lnSpc>
                          <a:spcPct val="100000"/>
                        </a:lnSpc>
                        <a:buNone/>
                      </a:pPr>
                      <a:r>
                        <a:rPr b="0" lang="en-US" sz="1800" spc="-1" strike="noStrike">
                          <a:solidFill>
                            <a:srgbClr val="000000"/>
                          </a:solidFill>
                          <a:latin typeface="Calibri"/>
                        </a:rPr>
                        <a:t>Within a few hours</a:t>
                      </a:r>
                      <a:endParaRPr b="0" lang="en-U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e2cee8"/>
                    </a:solidFill>
                  </a:tcPr>
                </a:tc>
              </a:tr>
              <a:tr h="0">
                <a:tc>
                  <a:txBody>
                    <a:bodyPr anchor="ctr">
                      <a:noAutofit/>
                    </a:bodyPr>
                    <a:p>
                      <a:pPr algn="ctr">
                        <a:lnSpc>
                          <a:spcPct val="100000"/>
                        </a:lnSpc>
                        <a:buNone/>
                      </a:pPr>
                      <a:r>
                        <a:rPr b="0" lang="en-US" sz="1800" spc="-1" strike="noStrike">
                          <a:solidFill>
                            <a:srgbClr val="000000"/>
                          </a:solidFill>
                          <a:latin typeface="Calibri"/>
                        </a:rPr>
                        <a:t>Rapid Antigen Test</a:t>
                      </a:r>
                      <a:endParaRPr b="0" lang="en-U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f1e8f4"/>
                    </a:solidFill>
                  </a:tcPr>
                </a:tc>
                <a:tc>
                  <a:txBody>
                    <a:bodyPr anchor="ctr">
                      <a:noAutofit/>
                    </a:bodyPr>
                    <a:p>
                      <a:pPr algn="ctr">
                        <a:lnSpc>
                          <a:spcPct val="100000"/>
                        </a:lnSpc>
                        <a:buNone/>
                      </a:pPr>
                      <a:r>
                        <a:rPr b="0" lang="en-US" sz="1800" spc="-1" strike="noStrike">
                          <a:solidFill>
                            <a:srgbClr val="000000"/>
                          </a:solidFill>
                          <a:latin typeface="Calibri"/>
                        </a:rPr>
                        <a:t>Detects specific proteins on the surface of the virus</a:t>
                      </a:r>
                      <a:endParaRPr b="0" lang="en-U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f1e8f4"/>
                    </a:solidFill>
                  </a:tcPr>
                </a:tc>
                <a:tc>
                  <a:txBody>
                    <a:bodyPr anchor="ctr">
                      <a:noAutofit/>
                    </a:bodyPr>
                    <a:p>
                      <a:pPr algn="ctr">
                        <a:lnSpc>
                          <a:spcPct val="100000"/>
                        </a:lnSpc>
                        <a:buNone/>
                      </a:pPr>
                      <a:r>
                        <a:rPr b="0" lang="en-US" sz="1800" spc="-1" strike="noStrike">
                          <a:solidFill>
                            <a:srgbClr val="000000"/>
                          </a:solidFill>
                          <a:latin typeface="Calibri"/>
                        </a:rPr>
                        <a:t>Less accurate than RT-PCR</a:t>
                      </a:r>
                      <a:endParaRPr b="0" lang="en-U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f1e8f4"/>
                    </a:solidFill>
                  </a:tcPr>
                </a:tc>
                <a:tc>
                  <a:txBody>
                    <a:bodyPr anchor="ctr">
                      <a:noAutofit/>
                    </a:bodyPr>
                    <a:p>
                      <a:pPr algn="ctr">
                        <a:lnSpc>
                          <a:spcPct val="100000"/>
                        </a:lnSpc>
                        <a:buNone/>
                      </a:pPr>
                      <a:r>
                        <a:rPr b="0" lang="en-US" sz="1800" spc="-1" strike="noStrike">
                          <a:solidFill>
                            <a:srgbClr val="000000"/>
                          </a:solidFill>
                          <a:latin typeface="Calibri"/>
                        </a:rPr>
                        <a:t>Within minutes</a:t>
                      </a:r>
                      <a:endParaRPr b="0" lang="en-U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f1e8f4"/>
                    </a:solidFill>
                  </a:tcPr>
                </a:tc>
              </a:tr>
              <a:tr h="0">
                <a:tc>
                  <a:txBody>
                    <a:bodyPr anchor="ctr">
                      <a:noAutofit/>
                    </a:bodyPr>
                    <a:p>
                      <a:pPr algn="ctr">
                        <a:lnSpc>
                          <a:spcPct val="100000"/>
                        </a:lnSpc>
                        <a:buNone/>
                      </a:pPr>
                      <a:r>
                        <a:rPr b="0" lang="en-US" sz="1800" spc="-1" strike="noStrike">
                          <a:solidFill>
                            <a:srgbClr val="000000"/>
                          </a:solidFill>
                          <a:latin typeface="Calibri"/>
                        </a:rPr>
                        <a:t>Antibody Test</a:t>
                      </a:r>
                      <a:endParaRPr b="0" lang="en-U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e2cee8"/>
                    </a:solidFill>
                  </a:tcPr>
                </a:tc>
                <a:tc>
                  <a:txBody>
                    <a:bodyPr anchor="ctr">
                      <a:noAutofit/>
                    </a:bodyPr>
                    <a:p>
                      <a:pPr algn="ctr">
                        <a:lnSpc>
                          <a:spcPct val="100000"/>
                        </a:lnSpc>
                        <a:buNone/>
                      </a:pPr>
                      <a:r>
                        <a:rPr b="0" lang="en-US" sz="1800" spc="-1" strike="noStrike">
                          <a:solidFill>
                            <a:srgbClr val="000000"/>
                          </a:solidFill>
                          <a:latin typeface="Calibri"/>
                        </a:rPr>
                        <a:t>Detects the presence of antibodies against the virus in a blood sample</a:t>
                      </a:r>
                      <a:endParaRPr b="0" lang="en-U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e2cee8"/>
                    </a:solidFill>
                  </a:tcPr>
                </a:tc>
                <a:tc>
                  <a:txBody>
                    <a:bodyPr anchor="ctr">
                      <a:noAutofit/>
                    </a:bodyPr>
                    <a:p>
                      <a:pPr algn="ctr">
                        <a:lnSpc>
                          <a:spcPct val="100000"/>
                        </a:lnSpc>
                        <a:buNone/>
                      </a:pPr>
                      <a:r>
                        <a:rPr b="0" lang="en-US" sz="1800" spc="-1" strike="noStrike">
                          <a:solidFill>
                            <a:srgbClr val="000000"/>
                          </a:solidFill>
                          <a:latin typeface="Calibri"/>
                        </a:rPr>
                        <a:t>Not used to diagnose active infections, but can indicate past infections</a:t>
                      </a:r>
                      <a:endParaRPr b="0" lang="en-U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e2cee8"/>
                    </a:solidFill>
                  </a:tcPr>
                </a:tc>
                <a:tc>
                  <a:txBody>
                    <a:bodyPr anchor="ctr">
                      <a:noAutofit/>
                    </a:bodyPr>
                    <a:p>
                      <a:pPr algn="ctr">
                        <a:lnSpc>
                          <a:spcPct val="100000"/>
                        </a:lnSpc>
                        <a:buNone/>
                      </a:pPr>
                      <a:r>
                        <a:rPr b="0" lang="en-US" sz="1800" spc="-1" strike="noStrike">
                          <a:solidFill>
                            <a:srgbClr val="000000"/>
                          </a:solidFill>
                          <a:latin typeface="Calibri"/>
                        </a:rPr>
                        <a:t>Within a few hours to a few days</a:t>
                      </a:r>
                      <a:endParaRPr b="0" lang="en-U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e2cee8"/>
                    </a:solidFill>
                  </a:tcPr>
                </a:tc>
              </a:tr>
              <a:tr h="0">
                <a:tc>
                  <a:txBody>
                    <a:bodyPr anchor="ctr">
                      <a:noAutofit/>
                    </a:bodyPr>
                    <a:p>
                      <a:pPr algn="ctr">
                        <a:lnSpc>
                          <a:spcPct val="100000"/>
                        </a:lnSpc>
                        <a:buNone/>
                      </a:pPr>
                      <a:r>
                        <a:rPr b="0" lang="en-US" sz="1800" spc="-1" strike="noStrike">
                          <a:solidFill>
                            <a:srgbClr val="000000"/>
                          </a:solidFill>
                          <a:latin typeface="Calibri"/>
                        </a:rPr>
                        <a:t>Chest Imaging</a:t>
                      </a:r>
                      <a:endParaRPr b="0" lang="en-U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f1e8f4"/>
                    </a:solidFill>
                  </a:tcPr>
                </a:tc>
                <a:tc>
                  <a:txBody>
                    <a:bodyPr anchor="ctr">
                      <a:noAutofit/>
                    </a:bodyPr>
                    <a:p>
                      <a:pPr algn="ctr">
                        <a:lnSpc>
                          <a:spcPct val="100000"/>
                        </a:lnSpc>
                        <a:buNone/>
                      </a:pPr>
                      <a:r>
                        <a:rPr b="0" lang="en-US" sz="1800" spc="-1" strike="noStrike">
                          <a:solidFill>
                            <a:srgbClr val="000000"/>
                          </a:solidFill>
                          <a:latin typeface="Calibri"/>
                        </a:rPr>
                        <a:t>Uses chest X-rays or CT scans to detect COVID-19 pneumonia</a:t>
                      </a:r>
                      <a:endParaRPr b="0" lang="en-U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f1e8f4"/>
                    </a:solidFill>
                  </a:tcPr>
                </a:tc>
                <a:tc>
                  <a:txBody>
                    <a:bodyPr anchor="ctr">
                      <a:noAutofit/>
                    </a:bodyPr>
                    <a:p>
                      <a:pPr algn="ctr">
                        <a:lnSpc>
                          <a:spcPct val="100000"/>
                        </a:lnSpc>
                        <a:buNone/>
                      </a:pPr>
                      <a:r>
                        <a:rPr b="0" lang="en-US" sz="1800" spc="-1" strike="noStrike">
                          <a:solidFill>
                            <a:srgbClr val="000000"/>
                          </a:solidFill>
                          <a:latin typeface="Calibri"/>
                        </a:rPr>
                        <a:t>Not used as a primary diagnostic tool, typically used in combination with other methods</a:t>
                      </a:r>
                      <a:endParaRPr b="0" lang="en-U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f1e8f4"/>
                    </a:solidFill>
                  </a:tcPr>
                </a:tc>
                <a:tc>
                  <a:txBody>
                    <a:bodyPr anchor="ctr">
                      <a:noAutofit/>
                    </a:bodyPr>
                    <a:p>
                      <a:pPr algn="ctr">
                        <a:lnSpc>
                          <a:spcPct val="100000"/>
                        </a:lnSpc>
                        <a:buNone/>
                      </a:pPr>
                      <a:r>
                        <a:rPr b="0" lang="en-US" sz="1800" spc="-1" strike="noStrike">
                          <a:solidFill>
                            <a:srgbClr val="000000"/>
                          </a:solidFill>
                          <a:latin typeface="Calibri"/>
                        </a:rPr>
                        <a:t> </a:t>
                      </a:r>
                      <a:r>
                        <a:rPr b="0" lang="en-US" sz="1800" spc="-1" strike="noStrike">
                          <a:solidFill>
                            <a:srgbClr val="000000"/>
                          </a:solidFill>
                          <a:latin typeface="Calibri"/>
                        </a:rPr>
                        <a:t>depends on imaging procedure</a:t>
                      </a:r>
                      <a:endParaRPr b="0" lang="en-U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f1e8f4"/>
                    </a:solidFill>
                  </a:tcPr>
                </a:tc>
              </a:tr>
            </a:tbl>
          </a:graphicData>
        </a:graphic>
      </p:graphicFrame>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9" name="Content Placeholder 2"/>
          <p:cNvSpPr/>
          <p:nvPr/>
        </p:nvSpPr>
        <p:spPr>
          <a:xfrm>
            <a:off x="1893600" y="1752480"/>
            <a:ext cx="8569080" cy="3980160"/>
          </a:xfrm>
          <a:prstGeom prst="rect">
            <a:avLst/>
          </a:prstGeom>
          <a:noFill/>
          <a:ln w="0">
            <a:noFill/>
          </a:ln>
        </p:spPr>
        <p:style>
          <a:lnRef idx="0"/>
          <a:fillRef idx="0"/>
          <a:effectRef idx="0"/>
          <a:fontRef idx="minor"/>
        </p:style>
        <p:txBody>
          <a:bodyPr lIns="90000" rIns="90000" tIns="45000" bIns="45000" anchor="t">
            <a:noAutofit/>
          </a:bodyPr>
          <a:p>
            <a:pPr marL="228600" indent="-228600">
              <a:lnSpc>
                <a:spcPct val="120000"/>
              </a:lnSpc>
              <a:spcBef>
                <a:spcPts val="1001"/>
              </a:spcBef>
              <a:buClr>
                <a:srgbClr val="4472c4"/>
              </a:buClr>
              <a:buFont typeface="Arial"/>
              <a:buChar char="•"/>
            </a:pPr>
            <a:r>
              <a:rPr b="0" lang="en-US" sz="2400" spc="-1" strike="noStrike">
                <a:solidFill>
                  <a:srgbClr val="ffffff"/>
                </a:solidFill>
                <a:latin typeface="Gill Sans MT"/>
                <a:ea typeface="DejaVu Sans"/>
              </a:rPr>
              <a:t>Network design principle</a:t>
            </a:r>
            <a:endParaRPr b="0" lang="en-US" sz="2400" spc="-1" strike="noStrike">
              <a:latin typeface="Arial"/>
            </a:endParaRPr>
          </a:p>
          <a:p>
            <a:pPr lvl="1" marL="685800" indent="-228600">
              <a:lnSpc>
                <a:spcPct val="120000"/>
              </a:lnSpc>
              <a:spcBef>
                <a:spcPts val="499"/>
              </a:spcBef>
              <a:buClr>
                <a:srgbClr val="4472c4"/>
              </a:buClr>
              <a:buFont typeface="Arial"/>
              <a:buChar char="•"/>
            </a:pPr>
            <a:r>
              <a:rPr b="0" lang="en-US" sz="2400" spc="-1" strike="noStrike">
                <a:solidFill>
                  <a:srgbClr val="ffffff"/>
                </a:solidFill>
                <a:latin typeface="Gill Sans MT"/>
                <a:ea typeface="DejaVu Sans"/>
              </a:rPr>
              <a:t>Any linear combination is followed by </a:t>
            </a:r>
            <a:r>
              <a:rPr b="0" lang="en-US" sz="2400" spc="-1" strike="noStrike" u="sng">
                <a:solidFill>
                  <a:srgbClr val="ffffff"/>
                </a:solidFill>
                <a:uFillTx/>
                <a:latin typeface="Gill Sans MT"/>
                <a:ea typeface="DejaVu Sans"/>
              </a:rPr>
              <a:t>Batch Norm</a:t>
            </a:r>
            <a:r>
              <a:rPr b="0" lang="en-US" sz="2400" spc="-1" strike="noStrike">
                <a:solidFill>
                  <a:srgbClr val="ffffff"/>
                </a:solidFill>
                <a:latin typeface="Gill Sans MT"/>
                <a:ea typeface="DejaVu Sans"/>
              </a:rPr>
              <a:t>.[9]</a:t>
            </a:r>
            <a:endParaRPr b="0" lang="en-US" sz="2400" spc="-1" strike="noStrike">
              <a:latin typeface="Arial"/>
            </a:endParaRPr>
          </a:p>
          <a:p>
            <a:pPr lvl="1" marL="685800" indent="-228600">
              <a:lnSpc>
                <a:spcPct val="120000"/>
              </a:lnSpc>
              <a:spcBef>
                <a:spcPts val="499"/>
              </a:spcBef>
              <a:buClr>
                <a:srgbClr val="4472c4"/>
              </a:buClr>
              <a:buFont typeface="Arial"/>
              <a:buChar char="•"/>
            </a:pPr>
            <a:r>
              <a:rPr b="0" lang="en-US" sz="2400" spc="-1" strike="noStrike" u="sng">
                <a:solidFill>
                  <a:srgbClr val="ffffff"/>
                </a:solidFill>
                <a:uFillTx/>
                <a:latin typeface="Gill Sans MT"/>
                <a:ea typeface="DejaVu Sans"/>
              </a:rPr>
              <a:t>ReLU</a:t>
            </a:r>
            <a:r>
              <a:rPr b="0" lang="en-US" sz="2400" spc="-1" strike="noStrike">
                <a:solidFill>
                  <a:srgbClr val="ffffff"/>
                </a:solidFill>
                <a:latin typeface="Gill Sans MT"/>
                <a:ea typeface="DejaVu Sans"/>
              </a:rPr>
              <a:t> is used for as activation function.[10]</a:t>
            </a:r>
            <a:endParaRPr b="0" lang="en-US" sz="2400" spc="-1" strike="noStrike">
              <a:latin typeface="Arial"/>
            </a:endParaRPr>
          </a:p>
          <a:p>
            <a:pPr lvl="1" marL="685800" indent="-228600">
              <a:lnSpc>
                <a:spcPct val="120000"/>
              </a:lnSpc>
              <a:spcBef>
                <a:spcPts val="499"/>
              </a:spcBef>
              <a:buClr>
                <a:srgbClr val="4472c4"/>
              </a:buClr>
              <a:buFont typeface="Arial"/>
              <a:buChar char="•"/>
            </a:pPr>
            <a:r>
              <a:rPr b="0" lang="en-US" sz="2400" spc="-1" strike="noStrike">
                <a:solidFill>
                  <a:srgbClr val="ffffff"/>
                </a:solidFill>
                <a:latin typeface="Gill Sans MT"/>
                <a:ea typeface="DejaVu Sans"/>
              </a:rPr>
              <a:t>For the same block </a:t>
            </a:r>
            <a:r>
              <a:rPr b="0" lang="en-US" sz="2400" spc="-1" strike="noStrike" u="sng">
                <a:solidFill>
                  <a:srgbClr val="ffffff"/>
                </a:solidFill>
                <a:uFillTx/>
                <a:latin typeface="Gill Sans MT"/>
                <a:ea typeface="DejaVu Sans"/>
              </a:rPr>
              <a:t>Dense Residual Connection</a:t>
            </a:r>
            <a:r>
              <a:rPr b="0" lang="en-US" sz="2400" spc="-1" strike="noStrike">
                <a:solidFill>
                  <a:srgbClr val="ffffff"/>
                </a:solidFill>
                <a:latin typeface="Gill Sans MT"/>
                <a:ea typeface="DejaVu Sans"/>
              </a:rPr>
              <a:t> is included.[11]</a:t>
            </a:r>
            <a:endParaRPr b="0" lang="en-US" sz="2400" spc="-1" strike="noStrike">
              <a:latin typeface="Arial"/>
            </a:endParaRPr>
          </a:p>
          <a:p>
            <a:pPr lvl="1" marL="685800" indent="-228600">
              <a:lnSpc>
                <a:spcPct val="120000"/>
              </a:lnSpc>
              <a:spcBef>
                <a:spcPts val="499"/>
              </a:spcBef>
              <a:buClr>
                <a:srgbClr val="4472c4"/>
              </a:buClr>
              <a:buFont typeface="Arial"/>
              <a:buChar char="•"/>
            </a:pPr>
            <a:r>
              <a:rPr b="0" lang="en-US" sz="2400" spc="-1" strike="noStrike" u="sng">
                <a:solidFill>
                  <a:srgbClr val="ffffff"/>
                </a:solidFill>
                <a:uFillTx/>
                <a:latin typeface="Gill Sans MT"/>
                <a:ea typeface="DejaVu Sans"/>
              </a:rPr>
              <a:t>Dropout layer </a:t>
            </a:r>
            <a:r>
              <a:rPr b="0" lang="en-US" sz="2400" spc="-1" strike="noStrike">
                <a:solidFill>
                  <a:srgbClr val="ffffff"/>
                </a:solidFill>
                <a:latin typeface="Gill Sans MT"/>
                <a:ea typeface="DejaVu Sans"/>
              </a:rPr>
              <a:t>is added as a first layer of FullyConn layers.[12]</a:t>
            </a:r>
            <a:endParaRPr b="0" lang="en-US" sz="2400" spc="-1" strike="noStrike">
              <a:latin typeface="Arial"/>
            </a:endParaRPr>
          </a:p>
          <a:p>
            <a:pPr lvl="1" marL="685800" indent="-228600">
              <a:lnSpc>
                <a:spcPct val="120000"/>
              </a:lnSpc>
              <a:spcBef>
                <a:spcPts val="499"/>
              </a:spcBef>
              <a:buClr>
                <a:srgbClr val="4472c4"/>
              </a:buClr>
              <a:buFont typeface="Arial"/>
              <a:buChar char="•"/>
            </a:pPr>
            <a:r>
              <a:rPr b="0" lang="en-US" sz="2400" spc="-1" strike="noStrike" u="sng">
                <a:solidFill>
                  <a:srgbClr val="ffffff"/>
                </a:solidFill>
                <a:uFillTx/>
                <a:latin typeface="Gill Sans MT"/>
                <a:ea typeface="DejaVu Sans"/>
              </a:rPr>
              <a:t>Max Norm Constrain. </a:t>
            </a:r>
            <a:endParaRPr b="0" lang="en-US" sz="2400" spc="-1" strike="noStrike">
              <a:latin typeface="Arial"/>
            </a:endParaRPr>
          </a:p>
          <a:p>
            <a:pPr lvl="1" marL="685800" indent="-228600">
              <a:lnSpc>
                <a:spcPct val="120000"/>
              </a:lnSpc>
              <a:spcBef>
                <a:spcPts val="499"/>
              </a:spcBef>
              <a:buClr>
                <a:srgbClr val="4472c4"/>
              </a:buClr>
              <a:buFont typeface="Arial"/>
              <a:buChar char="•"/>
            </a:pPr>
            <a:r>
              <a:rPr b="0" lang="en-US" sz="2400" spc="-1" strike="noStrike" u="sng">
                <a:solidFill>
                  <a:srgbClr val="ffffff"/>
                </a:solidFill>
                <a:uFillTx/>
                <a:latin typeface="Gill Sans MT"/>
                <a:ea typeface="DejaVu Sans"/>
              </a:rPr>
              <a:t>Thin architectures</a:t>
            </a:r>
            <a:r>
              <a:rPr b="0" lang="en-US" sz="2400" spc="-1" strike="noStrike">
                <a:solidFill>
                  <a:srgbClr val="ffffff"/>
                </a:solidFill>
                <a:latin typeface="Gill Sans MT"/>
                <a:ea typeface="DejaVu Sans"/>
              </a:rPr>
              <a:t> and </a:t>
            </a:r>
            <a:r>
              <a:rPr b="0" lang="en-US" sz="2400" spc="-1" strike="noStrike" u="sng">
                <a:solidFill>
                  <a:srgbClr val="ffffff"/>
                </a:solidFill>
                <a:uFillTx/>
                <a:latin typeface="Gill Sans MT"/>
                <a:ea typeface="DejaVu Sans"/>
              </a:rPr>
              <a:t>small Kernel size </a:t>
            </a:r>
            <a:r>
              <a:rPr b="0" lang="en-US" sz="2400" spc="-1" strike="noStrike">
                <a:solidFill>
                  <a:srgbClr val="ffffff"/>
                </a:solidFill>
                <a:latin typeface="Gill Sans MT"/>
                <a:ea typeface="DejaVu Sans"/>
              </a:rPr>
              <a:t>(3x3). </a:t>
            </a:r>
            <a:endParaRPr b="0" lang="en-US" sz="2400" spc="-1" strike="noStrike">
              <a:latin typeface="Arial"/>
            </a:endParaRPr>
          </a:p>
          <a:p>
            <a:pPr>
              <a:lnSpc>
                <a:spcPct val="100000"/>
              </a:lnSpc>
              <a:buNone/>
            </a:pPr>
            <a:endParaRPr b="0" lang="en-US" sz="1800" spc="-1" strike="noStrike">
              <a:latin typeface="Arial"/>
            </a:endParaRPr>
          </a:p>
        </p:txBody>
      </p:sp>
      <p:sp>
        <p:nvSpPr>
          <p:cNvPr id="730" name="TextBox 22"/>
          <p:cNvSpPr/>
          <p:nvPr/>
        </p:nvSpPr>
        <p:spPr>
          <a:xfrm>
            <a:off x="1451160" y="1251000"/>
            <a:ext cx="2634840" cy="5162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800" spc="-1" strike="noStrike">
                <a:solidFill>
                  <a:srgbClr val="ffffff"/>
                </a:solidFill>
                <a:latin typeface="Gill Sans MT"/>
              </a:rPr>
              <a:t>Methodology </a:t>
            </a:r>
            <a:endParaRPr b="0" lang="en-US" sz="2800" spc="-1" strike="noStrike">
              <a:latin typeface="Arial"/>
            </a:endParaRPr>
          </a:p>
        </p:txBody>
      </p:sp>
      <p:sp>
        <p:nvSpPr>
          <p:cNvPr id="731" name="PlaceHolder 1"/>
          <p:cNvSpPr/>
          <p:nvPr/>
        </p:nvSpPr>
        <p:spPr>
          <a:xfrm>
            <a:off x="1451160" y="688680"/>
            <a:ext cx="3147840" cy="565560"/>
          </a:xfrm>
          <a:prstGeom prst="rect">
            <a:avLst/>
          </a:prstGeom>
          <a:noFill/>
          <a:ln w="0">
            <a:noFill/>
          </a:ln>
        </p:spPr>
        <p:style>
          <a:lnRef idx="0"/>
          <a:fillRef idx="0"/>
          <a:effectRef idx="0"/>
          <a:fontRef idx="minor"/>
        </p:style>
        <p:txBody>
          <a:bodyPr anchor="t">
            <a:normAutofit/>
          </a:bodyPr>
          <a:p>
            <a:pPr>
              <a:lnSpc>
                <a:spcPct val="90000"/>
              </a:lnSpc>
              <a:buNone/>
            </a:pPr>
            <a:r>
              <a:rPr b="1" lang="en-US" sz="3200" spc="-1" strike="noStrike" cap="all">
                <a:solidFill>
                  <a:srgbClr val="ffffff"/>
                </a:solidFill>
                <a:latin typeface="Gill Sans MT"/>
              </a:rPr>
              <a:t>Proposal II</a:t>
            </a:r>
            <a:endParaRPr b="0" lang="en-US" sz="3200" spc="-1" strike="noStrike">
              <a:latin typeface="Arial"/>
            </a:endParaRPr>
          </a:p>
        </p:txBody>
      </p:sp>
      <p:sp>
        <p:nvSpPr>
          <p:cNvPr id="732" name="TextBox 1"/>
          <p:cNvSpPr/>
          <p:nvPr/>
        </p:nvSpPr>
        <p:spPr>
          <a:xfrm>
            <a:off x="51120" y="5985720"/>
            <a:ext cx="12090240" cy="73044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en-US" sz="1050" spc="-1" strike="noStrike">
                <a:solidFill>
                  <a:srgbClr val="ffffff"/>
                </a:solidFill>
                <a:latin typeface="Arial"/>
              </a:rPr>
              <a:t>[9] Ioffe, Sergey, and Christian Szegedy. "Batch normalization: Accelerating deep network training by reducing internal covariate shift." </a:t>
            </a:r>
            <a:r>
              <a:rPr b="0" i="1" lang="en-US" sz="1050" spc="-1" strike="noStrike">
                <a:solidFill>
                  <a:srgbClr val="ffffff"/>
                </a:solidFill>
                <a:latin typeface="Arial"/>
              </a:rPr>
              <a:t>International conference on machine learning</a:t>
            </a:r>
            <a:r>
              <a:rPr b="0" lang="en-US" sz="1050" spc="-1" strike="noStrike">
                <a:solidFill>
                  <a:srgbClr val="ffffff"/>
                </a:solidFill>
                <a:latin typeface="Arial"/>
              </a:rPr>
              <a:t>. PMLR,</a:t>
            </a:r>
            <a:endParaRPr b="0" lang="en-US" sz="1050" spc="-1" strike="noStrike">
              <a:latin typeface="Arial"/>
            </a:endParaRPr>
          </a:p>
          <a:p>
            <a:pPr>
              <a:lnSpc>
                <a:spcPct val="100000"/>
              </a:lnSpc>
              <a:buNone/>
            </a:pPr>
            <a:r>
              <a:rPr b="0" lang="en-US" sz="1050" spc="-1" strike="noStrike">
                <a:solidFill>
                  <a:srgbClr val="ffffff"/>
                </a:solidFill>
                <a:latin typeface="Arial"/>
              </a:rPr>
              <a:t>[10] Krizhevsky, Alex, Ilya Sutskever, and Geoffrey E. Hinton. "Imagenet classification with deep convolutional neural networks." </a:t>
            </a:r>
            <a:r>
              <a:rPr b="0" i="1" lang="en-US" sz="1050" spc="-1" strike="noStrike">
                <a:solidFill>
                  <a:srgbClr val="ffffff"/>
                </a:solidFill>
                <a:latin typeface="Arial"/>
              </a:rPr>
              <a:t>Advances in neural information processing systems</a:t>
            </a:r>
            <a:r>
              <a:rPr b="0" lang="en-US" sz="1050" spc="-1" strike="noStrike">
                <a:solidFill>
                  <a:srgbClr val="ffffff"/>
                </a:solidFill>
                <a:latin typeface="Arial"/>
              </a:rPr>
              <a:t> 25 (2012).</a:t>
            </a:r>
            <a:endParaRPr b="0" lang="en-US" sz="1050" spc="-1" strike="noStrike">
              <a:latin typeface="Arial"/>
            </a:endParaRPr>
          </a:p>
          <a:p>
            <a:pPr>
              <a:lnSpc>
                <a:spcPct val="100000"/>
              </a:lnSpc>
              <a:buNone/>
            </a:pPr>
            <a:r>
              <a:rPr b="0" lang="en-US" sz="1050" spc="-1" strike="noStrike">
                <a:solidFill>
                  <a:srgbClr val="ffffff"/>
                </a:solidFill>
                <a:latin typeface="Arial"/>
              </a:rPr>
              <a:t>[11] Zhang, Yulun, et al. "Residual dense network for image super-resolution." </a:t>
            </a:r>
            <a:r>
              <a:rPr b="0" i="1" lang="en-US" sz="1050" spc="-1" strike="noStrike">
                <a:solidFill>
                  <a:srgbClr val="ffffff"/>
                </a:solidFill>
                <a:latin typeface="Arial"/>
              </a:rPr>
              <a:t>Proceedings of the IEEE conference on computer vision and pattern recognition</a:t>
            </a:r>
            <a:r>
              <a:rPr b="0" lang="en-US" sz="1050" spc="-1" strike="noStrike">
                <a:solidFill>
                  <a:srgbClr val="ffffff"/>
                </a:solidFill>
                <a:latin typeface="Arial"/>
              </a:rPr>
              <a:t>. 2018.</a:t>
            </a:r>
            <a:endParaRPr b="0" lang="en-US" sz="1050" spc="-1" strike="noStrike">
              <a:latin typeface="Arial"/>
            </a:endParaRPr>
          </a:p>
          <a:p>
            <a:pPr>
              <a:lnSpc>
                <a:spcPct val="100000"/>
              </a:lnSpc>
              <a:buNone/>
            </a:pPr>
            <a:r>
              <a:rPr b="0" lang="en-US" sz="1050" spc="-1" strike="noStrike">
                <a:solidFill>
                  <a:srgbClr val="ffffff"/>
                </a:solidFill>
                <a:latin typeface="Arial"/>
              </a:rPr>
              <a:t>[12] Srivastava, Nitish, et al. "Dropout: a simple way to prevent neural networks from overfitting." </a:t>
            </a:r>
            <a:r>
              <a:rPr b="0" i="1" lang="en-US" sz="1050" spc="-1" strike="noStrike">
                <a:solidFill>
                  <a:srgbClr val="ffffff"/>
                </a:solidFill>
                <a:latin typeface="Arial"/>
              </a:rPr>
              <a:t>The journal of machine learning research</a:t>
            </a:r>
            <a:r>
              <a:rPr b="0" lang="en-US" sz="1050" spc="-1" strike="noStrike">
                <a:solidFill>
                  <a:srgbClr val="ffffff"/>
                </a:solidFill>
                <a:latin typeface="Arial"/>
              </a:rPr>
              <a:t> 15.1 (2014)</a:t>
            </a:r>
            <a:endParaRPr b="0" lang="en-US" sz="1050" spc="-1" strike="noStrike">
              <a:latin typeface="Arial"/>
            </a:endParaRPr>
          </a:p>
        </p:txBody>
      </p:sp>
      <p:sp>
        <p:nvSpPr>
          <p:cNvPr id="733" name="PlaceHolder 1"/>
          <p:cNvSpPr>
            <a:spLocks noGrp="1"/>
          </p:cNvSpPr>
          <p:nvPr>
            <p:ph type="sldNum" idx="62"/>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2A99DB7A-41AE-456F-A84D-01CCE1E4B17A}" type="slidenum">
              <a:rPr b="0" lang="en-US" sz="2400" spc="-1" strike="noStrike">
                <a:solidFill>
                  <a:srgbClr val="ffffff"/>
                </a:solidFill>
                <a:latin typeface="Calibri"/>
              </a:rPr>
              <a:t>50</a:t>
            </a:fld>
            <a:endParaRPr b="0" lang="en-US" sz="2400" spc="-1" strike="noStrike">
              <a:latin typeface="Times New Roman"/>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34" name="Picture 20" descr=""/>
          <p:cNvPicPr/>
          <p:nvPr/>
        </p:nvPicPr>
        <p:blipFill>
          <a:blip r:embed="rId1"/>
          <a:stretch/>
        </p:blipFill>
        <p:spPr>
          <a:xfrm>
            <a:off x="1013400" y="2376000"/>
            <a:ext cx="9952200" cy="2860200"/>
          </a:xfrm>
          <a:prstGeom prst="rect">
            <a:avLst/>
          </a:prstGeom>
          <a:ln w="0">
            <a:noFill/>
          </a:ln>
        </p:spPr>
      </p:pic>
      <p:sp>
        <p:nvSpPr>
          <p:cNvPr id="735" name="Oval 21"/>
          <p:cNvSpPr/>
          <p:nvPr/>
        </p:nvSpPr>
        <p:spPr>
          <a:xfrm>
            <a:off x="5400720" y="2600280"/>
            <a:ext cx="1420920" cy="1803600"/>
          </a:xfrm>
          <a:prstGeom prst="ellipse">
            <a:avLst/>
          </a:prstGeom>
          <a:noFill/>
          <a:ln cap="rnd" w="38100">
            <a:solidFill>
              <a:srgbClr val="ff0000"/>
            </a:solidFill>
            <a:round/>
          </a:ln>
        </p:spPr>
        <p:style>
          <a:lnRef idx="2">
            <a:schemeClr val="accent1">
              <a:shade val="50000"/>
            </a:schemeClr>
          </a:lnRef>
          <a:fillRef idx="1">
            <a:schemeClr val="accent1"/>
          </a:fillRef>
          <a:effectRef idx="0">
            <a:schemeClr val="accent1"/>
          </a:effectRef>
          <a:fontRef idx="minor"/>
        </p:style>
      </p:sp>
      <p:pic>
        <p:nvPicPr>
          <p:cNvPr id="736" name="Picture 6" descr=""/>
          <p:cNvPicPr/>
          <p:nvPr/>
        </p:nvPicPr>
        <p:blipFill>
          <a:blip r:embed="rId2"/>
          <a:stretch/>
        </p:blipFill>
        <p:spPr>
          <a:xfrm rot="16200000">
            <a:off x="4374000" y="310320"/>
            <a:ext cx="3474000" cy="6826680"/>
          </a:xfrm>
          <a:prstGeom prst="rect">
            <a:avLst/>
          </a:prstGeom>
          <a:ln w="0">
            <a:noFill/>
          </a:ln>
        </p:spPr>
      </p:pic>
      <p:sp>
        <p:nvSpPr>
          <p:cNvPr id="737" name="TextBox 22"/>
          <p:cNvSpPr/>
          <p:nvPr/>
        </p:nvSpPr>
        <p:spPr>
          <a:xfrm>
            <a:off x="1451160" y="1251000"/>
            <a:ext cx="6549840" cy="516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800" spc="-1" strike="noStrike">
                <a:solidFill>
                  <a:srgbClr val="ffffff"/>
                </a:solidFill>
                <a:latin typeface="Gill Sans MT"/>
              </a:rPr>
              <a:t>Methodology ( Proposed Architecture )</a:t>
            </a:r>
            <a:endParaRPr b="0" lang="en-US" sz="2800" spc="-1" strike="noStrike">
              <a:latin typeface="Arial"/>
            </a:endParaRPr>
          </a:p>
        </p:txBody>
      </p:sp>
      <p:sp>
        <p:nvSpPr>
          <p:cNvPr id="738" name="PlaceHolder 1"/>
          <p:cNvSpPr/>
          <p:nvPr/>
        </p:nvSpPr>
        <p:spPr>
          <a:xfrm>
            <a:off x="1451160" y="688680"/>
            <a:ext cx="3147840" cy="565560"/>
          </a:xfrm>
          <a:prstGeom prst="rect">
            <a:avLst/>
          </a:prstGeom>
          <a:noFill/>
          <a:ln w="0">
            <a:noFill/>
          </a:ln>
        </p:spPr>
        <p:style>
          <a:lnRef idx="0"/>
          <a:fillRef idx="0"/>
          <a:effectRef idx="0"/>
          <a:fontRef idx="minor"/>
        </p:style>
        <p:txBody>
          <a:bodyPr anchor="t">
            <a:normAutofit/>
          </a:bodyPr>
          <a:p>
            <a:pPr>
              <a:lnSpc>
                <a:spcPct val="90000"/>
              </a:lnSpc>
              <a:buNone/>
            </a:pPr>
            <a:r>
              <a:rPr b="1" lang="en-US" sz="3200" spc="-1" strike="noStrike" cap="all">
                <a:solidFill>
                  <a:srgbClr val="ffffff"/>
                </a:solidFill>
                <a:latin typeface="Gill Sans MT"/>
              </a:rPr>
              <a:t>Proposal II</a:t>
            </a:r>
            <a:endParaRPr b="0" lang="en-US" sz="3200" spc="-1" strike="noStrike">
              <a:latin typeface="Arial"/>
            </a:endParaRPr>
          </a:p>
        </p:txBody>
      </p:sp>
      <p:sp>
        <p:nvSpPr>
          <p:cNvPr id="739" name="PlaceHolder 1"/>
          <p:cNvSpPr>
            <a:spLocks noGrp="1"/>
          </p:cNvSpPr>
          <p:nvPr>
            <p:ph type="sldNum" idx="63"/>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E87FC654-B34E-4ECA-9CD2-BFBE235BC021}" type="slidenum">
              <a:rPr b="0" lang="en-US" sz="2400" spc="-1" strike="noStrike">
                <a:solidFill>
                  <a:srgbClr val="ffffff"/>
                </a:solidFill>
                <a:latin typeface="Calibri"/>
              </a:rPr>
              <a:t>51</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587" dur="indefinite" restart="never" nodeType="tmRoot">
          <p:childTnLst>
            <p:seq>
              <p:cTn id="588" dur="indefinite" nodeType="mainSeq">
                <p:childTnLst>
                  <p:par>
                    <p:cTn id="589" fill="hold">
                      <p:stCondLst>
                        <p:cond delay="indefinite"/>
                      </p:stCondLst>
                      <p:childTnLst>
                        <p:par>
                          <p:cTn id="590" fill="hold">
                            <p:stCondLst>
                              <p:cond delay="0"/>
                            </p:stCondLst>
                            <p:childTnLst>
                              <p:par>
                                <p:cTn id="591" nodeType="clickEffect" fill="hold" presetClass="entr" presetID="2" presetSubtype="4">
                                  <p:stCondLst>
                                    <p:cond delay="0"/>
                                  </p:stCondLst>
                                  <p:childTnLst>
                                    <p:set>
                                      <p:cBhvr>
                                        <p:cTn id="592" dur="1" fill="hold">
                                          <p:stCondLst>
                                            <p:cond delay="0"/>
                                          </p:stCondLst>
                                        </p:cTn>
                                        <p:tgtEl>
                                          <p:spTgt spid="735"/>
                                        </p:tgtEl>
                                        <p:attrNameLst>
                                          <p:attrName>style.visibility</p:attrName>
                                        </p:attrNameLst>
                                      </p:cBhvr>
                                      <p:to>
                                        <p:strVal val="visible"/>
                                      </p:to>
                                    </p:set>
                                    <p:anim calcmode="lin" valueType="num">
                                      <p:cBhvr additive="repl">
                                        <p:cTn id="593" dur="500" fill="hold"/>
                                        <p:tgtEl>
                                          <p:spTgt spid="735"/>
                                        </p:tgtEl>
                                        <p:attrNameLst>
                                          <p:attrName>ppt_x</p:attrName>
                                        </p:attrNameLst>
                                      </p:cBhvr>
                                      <p:tavLst>
                                        <p:tav tm="0">
                                          <p:val>
                                            <p:strVal val="#ppt_x"/>
                                          </p:val>
                                        </p:tav>
                                        <p:tav tm="100000">
                                          <p:val>
                                            <p:strVal val="#ppt_x"/>
                                          </p:val>
                                        </p:tav>
                                      </p:tavLst>
                                    </p:anim>
                                    <p:anim calcmode="lin" valueType="num">
                                      <p:cBhvr additive="repl">
                                        <p:cTn id="594" dur="500" fill="hold"/>
                                        <p:tgtEl>
                                          <p:spTgt spid="735"/>
                                        </p:tgtEl>
                                        <p:attrNameLst>
                                          <p:attrName>ppt_y</p:attrName>
                                        </p:attrNameLst>
                                      </p:cBhvr>
                                      <p:tavLst>
                                        <p:tav tm="0">
                                          <p:val>
                                            <p:strVal val="1+#ppt_h/2"/>
                                          </p:val>
                                        </p:tav>
                                        <p:tav tm="100000">
                                          <p:val>
                                            <p:strVal val="#ppt_y"/>
                                          </p:val>
                                        </p:tav>
                                      </p:tavLst>
                                    </p:anim>
                                  </p:childTnLst>
                                </p:cTn>
                              </p:par>
                            </p:childTnLst>
                          </p:cTn>
                        </p:par>
                      </p:childTnLst>
                    </p:cTn>
                  </p:par>
                  <p:par>
                    <p:cTn id="595" fill="hold">
                      <p:stCondLst>
                        <p:cond delay="indefinite"/>
                      </p:stCondLst>
                      <p:childTnLst>
                        <p:par>
                          <p:cTn id="596" fill="hold">
                            <p:stCondLst>
                              <p:cond delay="0"/>
                            </p:stCondLst>
                            <p:childTnLst>
                              <p:par>
                                <p:cTn id="597" nodeType="clickEffect" fill="hold" presetClass="entr" presetID="2" presetSubtype="4">
                                  <p:stCondLst>
                                    <p:cond delay="0"/>
                                  </p:stCondLst>
                                  <p:childTnLst>
                                    <p:set>
                                      <p:cBhvr>
                                        <p:cTn id="598" dur="1" fill="hold">
                                          <p:stCondLst>
                                            <p:cond delay="0"/>
                                          </p:stCondLst>
                                        </p:cTn>
                                        <p:tgtEl>
                                          <p:spTgt spid="736"/>
                                        </p:tgtEl>
                                        <p:attrNameLst>
                                          <p:attrName>style.visibility</p:attrName>
                                        </p:attrNameLst>
                                      </p:cBhvr>
                                      <p:to>
                                        <p:strVal val="visible"/>
                                      </p:to>
                                    </p:set>
                                    <p:anim calcmode="lin" valueType="num">
                                      <p:cBhvr additive="repl">
                                        <p:cTn id="599" dur="500" fill="hold"/>
                                        <p:tgtEl>
                                          <p:spTgt spid="736"/>
                                        </p:tgtEl>
                                        <p:attrNameLst>
                                          <p:attrName>ppt_x</p:attrName>
                                        </p:attrNameLst>
                                      </p:cBhvr>
                                      <p:tavLst>
                                        <p:tav tm="0">
                                          <p:val>
                                            <p:strVal val="#ppt_x"/>
                                          </p:val>
                                        </p:tav>
                                        <p:tav tm="100000">
                                          <p:val>
                                            <p:strVal val="#ppt_x"/>
                                          </p:val>
                                        </p:tav>
                                      </p:tavLst>
                                    </p:anim>
                                    <p:anim calcmode="lin" valueType="num">
                                      <p:cBhvr additive="repl">
                                        <p:cTn id="600" dur="500" fill="hold"/>
                                        <p:tgtEl>
                                          <p:spTgt spid="7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0" name="PlaceHolder 1"/>
          <p:cNvSpPr>
            <a:spLocks noGrp="1"/>
          </p:cNvSpPr>
          <p:nvPr>
            <p:ph/>
          </p:nvPr>
        </p:nvSpPr>
        <p:spPr>
          <a:xfrm>
            <a:off x="0" y="1865160"/>
            <a:ext cx="8746920" cy="506160"/>
          </a:xfrm>
          <a:prstGeom prst="rect">
            <a:avLst/>
          </a:prstGeom>
          <a:noFill/>
          <a:ln w="0">
            <a:noFill/>
          </a:ln>
        </p:spPr>
        <p:txBody>
          <a:bodyPr lIns="90000" rIns="90000" tIns="45000" bIns="45000" anchor="t">
            <a:noAutofit/>
          </a:bodyPr>
          <a:p>
            <a:pPr marL="228600" indent="-228600">
              <a:lnSpc>
                <a:spcPct val="120000"/>
              </a:lnSpc>
              <a:spcBef>
                <a:spcPts val="1001"/>
              </a:spcBef>
              <a:spcAft>
                <a:spcPts val="1001"/>
              </a:spcAft>
              <a:buClr>
                <a:srgbClr val="4472c4"/>
              </a:buClr>
              <a:buFont typeface="Arial"/>
              <a:buChar char="•"/>
            </a:pPr>
            <a:r>
              <a:rPr b="0" lang="en-US" sz="2000" spc="-1" strike="noStrike">
                <a:solidFill>
                  <a:srgbClr val="ffffff"/>
                </a:solidFill>
                <a:latin typeface="Gill Sans MT"/>
              </a:rPr>
              <a:t>Dense spatial weighted Atrous Spatial pyramaid pooling (DSWASPP)  </a:t>
            </a:r>
            <a:endParaRPr b="0" lang="en-US" sz="2000" spc="-1" strike="noStrike">
              <a:solidFill>
                <a:srgbClr val="ffffff"/>
              </a:solidFill>
              <a:latin typeface="Calibri"/>
            </a:endParaRPr>
          </a:p>
        </p:txBody>
      </p:sp>
      <p:sp>
        <p:nvSpPr>
          <p:cNvPr id="741" name="Rectangle 18"/>
          <p:cNvSpPr/>
          <p:nvPr/>
        </p:nvSpPr>
        <p:spPr>
          <a:xfrm rot="16200000">
            <a:off x="8765640" y="2896920"/>
            <a:ext cx="1284480" cy="350280"/>
          </a:xfrm>
          <a:prstGeom prst="rect">
            <a:avLst/>
          </a:prstGeom>
          <a:solidFill>
            <a:schemeClr val="tx1"/>
          </a:solidFill>
          <a:ln cap="rnd">
            <a:solidFill>
              <a:srgbClr val="e25247"/>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600" spc="-1" strike="noStrike">
                <a:solidFill>
                  <a:srgbClr val="000000"/>
                </a:solidFill>
                <a:latin typeface="David"/>
                <a:ea typeface="DejaVu Sans"/>
              </a:rPr>
              <a:t>SWASPP</a:t>
            </a:r>
            <a:endParaRPr b="0" lang="en-US" sz="1600" spc="-1" strike="noStrike">
              <a:latin typeface="Arial"/>
            </a:endParaRPr>
          </a:p>
        </p:txBody>
      </p:sp>
      <p:sp>
        <p:nvSpPr>
          <p:cNvPr id="742" name="Straight Arrow Connector 19"/>
          <p:cNvSpPr/>
          <p:nvPr/>
        </p:nvSpPr>
        <p:spPr>
          <a:xfrm flipV="1">
            <a:off x="9584280" y="3069720"/>
            <a:ext cx="473400" cy="360"/>
          </a:xfrm>
          <a:custGeom>
            <a:avLst/>
            <a:gdLst/>
            <a:ahLst/>
            <a:rect l="l" t="t" r="r" b="b"/>
            <a:pathLst>
              <a:path w="21600" h="21600">
                <a:moveTo>
                  <a:pt x="0" y="0"/>
                </a:moveTo>
                <a:lnTo>
                  <a:pt x="21600" y="21600"/>
                </a:lnTo>
              </a:path>
            </a:pathLst>
          </a:custGeom>
          <a:noFill/>
          <a:ln cap="rnd" w="28575">
            <a:solidFill>
              <a:srgbClr val="e25247"/>
            </a:solidFill>
            <a:round/>
            <a:tailEnd len="med" type="triangle" w="med"/>
          </a:ln>
        </p:spPr>
        <p:style>
          <a:lnRef idx="1">
            <a:schemeClr val="accent1"/>
          </a:lnRef>
          <a:fillRef idx="0">
            <a:schemeClr val="accent1"/>
          </a:fillRef>
          <a:effectRef idx="0">
            <a:schemeClr val="accent1"/>
          </a:effectRef>
          <a:fontRef idx="minor"/>
        </p:style>
      </p:sp>
      <p:sp>
        <p:nvSpPr>
          <p:cNvPr id="743" name="Straight Arrow Connector 20"/>
          <p:cNvSpPr/>
          <p:nvPr/>
        </p:nvSpPr>
        <p:spPr>
          <a:xfrm>
            <a:off x="9728280" y="2284200"/>
            <a:ext cx="360" cy="786600"/>
          </a:xfrm>
          <a:custGeom>
            <a:avLst/>
            <a:gdLst/>
            <a:ahLst/>
            <a:rect l="l" t="t" r="r" b="b"/>
            <a:pathLst>
              <a:path w="21600" h="21600">
                <a:moveTo>
                  <a:pt x="0" y="0"/>
                </a:moveTo>
                <a:lnTo>
                  <a:pt x="21600" y="21600"/>
                </a:lnTo>
              </a:path>
            </a:pathLst>
          </a:custGeom>
          <a:noFill/>
          <a:ln cap="rnd" w="28575">
            <a:solidFill>
              <a:srgbClr val="e25247"/>
            </a:solidFill>
            <a:round/>
            <a:tailEnd len="med" type="triangle" w="med"/>
          </a:ln>
        </p:spPr>
        <p:style>
          <a:lnRef idx="1">
            <a:schemeClr val="accent1"/>
          </a:lnRef>
          <a:fillRef idx="0">
            <a:schemeClr val="accent1"/>
          </a:fillRef>
          <a:effectRef idx="0">
            <a:schemeClr val="accent1"/>
          </a:effectRef>
          <a:fontRef idx="minor"/>
        </p:style>
      </p:sp>
      <p:sp>
        <p:nvSpPr>
          <p:cNvPr id="744" name="TextBox 21"/>
          <p:cNvSpPr/>
          <p:nvPr/>
        </p:nvSpPr>
        <p:spPr>
          <a:xfrm rot="16200000">
            <a:off x="11397240" y="2842200"/>
            <a:ext cx="1025280" cy="401400"/>
          </a:xfrm>
          <a:prstGeom prst="rect">
            <a:avLst/>
          </a:prstGeom>
          <a:noFill/>
          <a:ln w="0">
            <a:noFill/>
          </a:ln>
        </p:spPr>
        <p:style>
          <a:lnRef idx="0"/>
          <a:fillRef idx="0"/>
          <a:effectRef idx="0"/>
          <a:fontRef idx="minor"/>
        </p:style>
        <p:txBody>
          <a:bodyPr lIns="90000" rIns="90000" tIns="45000" bIns="45000" anchor="t">
            <a:spAutoFit/>
          </a:bodyPr>
          <a:p>
            <a:pPr algn="r" rtl="1">
              <a:lnSpc>
                <a:spcPct val="100000"/>
              </a:lnSpc>
              <a:buNone/>
            </a:pPr>
            <a:r>
              <a:rPr b="0" lang="en-US" sz="1800" spc="-1" strike="noStrike">
                <a:solidFill>
                  <a:srgbClr val="ffffff"/>
                </a:solidFill>
                <a:latin typeface="David"/>
                <a:ea typeface="DejaVu Sans"/>
              </a:rPr>
              <a:t>C</a:t>
            </a:r>
            <a:r>
              <a:rPr b="0" lang="en-US" sz="1800" spc="-1" strike="noStrike" baseline="-25000">
                <a:solidFill>
                  <a:srgbClr val="ffffff"/>
                </a:solidFill>
                <a:latin typeface="David"/>
                <a:ea typeface="DejaVu Sans"/>
              </a:rPr>
              <a:t>in</a:t>
            </a:r>
            <a:r>
              <a:rPr b="0" lang="en-US" sz="1600" spc="-1" strike="noStrike">
                <a:solidFill>
                  <a:srgbClr val="ffffff"/>
                </a:solidFill>
                <a:latin typeface="David"/>
                <a:ea typeface="DejaVu Sans"/>
              </a:rPr>
              <a:t>xHxW</a:t>
            </a:r>
            <a:endParaRPr b="0" lang="en-US" sz="1600" spc="-1" strike="noStrike">
              <a:latin typeface="Arial"/>
            </a:endParaRPr>
          </a:p>
        </p:txBody>
      </p:sp>
      <p:sp>
        <p:nvSpPr>
          <p:cNvPr id="745" name="Rectangle 22"/>
          <p:cNvSpPr/>
          <p:nvPr/>
        </p:nvSpPr>
        <p:spPr>
          <a:xfrm rot="16200000">
            <a:off x="9591480" y="2896920"/>
            <a:ext cx="1284480" cy="350280"/>
          </a:xfrm>
          <a:prstGeom prst="rect">
            <a:avLst/>
          </a:prstGeom>
          <a:solidFill>
            <a:schemeClr val="tx1"/>
          </a:solidFill>
          <a:ln cap="rnd">
            <a:solidFill>
              <a:srgbClr val="e25247"/>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600" spc="-1" strike="noStrike">
                <a:solidFill>
                  <a:srgbClr val="000000"/>
                </a:solidFill>
                <a:latin typeface="David"/>
                <a:ea typeface="DejaVu Sans"/>
              </a:rPr>
              <a:t>SWASPP</a:t>
            </a:r>
            <a:endParaRPr b="0" lang="en-US" sz="1600" spc="-1" strike="noStrike">
              <a:latin typeface="Arial"/>
            </a:endParaRPr>
          </a:p>
        </p:txBody>
      </p:sp>
      <p:sp>
        <p:nvSpPr>
          <p:cNvPr id="746" name="Rectangle 23"/>
          <p:cNvSpPr/>
          <p:nvPr/>
        </p:nvSpPr>
        <p:spPr>
          <a:xfrm rot="16200000">
            <a:off x="10417320" y="2896920"/>
            <a:ext cx="1284480" cy="350280"/>
          </a:xfrm>
          <a:prstGeom prst="rect">
            <a:avLst/>
          </a:prstGeom>
          <a:solidFill>
            <a:schemeClr val="tx1"/>
          </a:solidFill>
          <a:ln cap="rnd">
            <a:solidFill>
              <a:srgbClr val="e25247"/>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600" spc="-1" strike="noStrike">
                <a:solidFill>
                  <a:srgbClr val="000000"/>
                </a:solidFill>
                <a:latin typeface="David"/>
                <a:ea typeface="DejaVu Sans"/>
              </a:rPr>
              <a:t>SWASPP</a:t>
            </a:r>
            <a:endParaRPr b="0" lang="en-US" sz="1600" spc="-1" strike="noStrike">
              <a:latin typeface="Arial"/>
            </a:endParaRPr>
          </a:p>
        </p:txBody>
      </p:sp>
      <p:sp>
        <p:nvSpPr>
          <p:cNvPr id="747" name="Straight Arrow Connector 24"/>
          <p:cNvSpPr/>
          <p:nvPr/>
        </p:nvSpPr>
        <p:spPr>
          <a:xfrm flipV="1">
            <a:off x="10410120" y="3069720"/>
            <a:ext cx="473400" cy="360"/>
          </a:xfrm>
          <a:custGeom>
            <a:avLst/>
            <a:gdLst/>
            <a:ahLst/>
            <a:rect l="l" t="t" r="r" b="b"/>
            <a:pathLst>
              <a:path w="21600" h="21600">
                <a:moveTo>
                  <a:pt x="0" y="0"/>
                </a:moveTo>
                <a:lnTo>
                  <a:pt x="21600" y="21600"/>
                </a:lnTo>
              </a:path>
            </a:pathLst>
          </a:custGeom>
          <a:noFill/>
          <a:ln cap="rnd" w="28575">
            <a:solidFill>
              <a:srgbClr val="e25247"/>
            </a:solidFill>
            <a:round/>
            <a:tailEnd len="med" type="triangle" w="med"/>
          </a:ln>
        </p:spPr>
        <p:style>
          <a:lnRef idx="1">
            <a:schemeClr val="accent1"/>
          </a:lnRef>
          <a:fillRef idx="0">
            <a:schemeClr val="accent1"/>
          </a:fillRef>
          <a:effectRef idx="0">
            <a:schemeClr val="accent1"/>
          </a:effectRef>
          <a:fontRef idx="minor"/>
        </p:style>
      </p:sp>
      <p:sp>
        <p:nvSpPr>
          <p:cNvPr id="748" name="Straight Arrow Connector 25"/>
          <p:cNvSpPr/>
          <p:nvPr/>
        </p:nvSpPr>
        <p:spPr>
          <a:xfrm flipV="1">
            <a:off x="8758440" y="3069720"/>
            <a:ext cx="473400" cy="360"/>
          </a:xfrm>
          <a:custGeom>
            <a:avLst/>
            <a:gdLst/>
            <a:ahLst/>
            <a:rect l="l" t="t" r="r" b="b"/>
            <a:pathLst>
              <a:path w="21600" h="21600">
                <a:moveTo>
                  <a:pt x="0" y="0"/>
                </a:moveTo>
                <a:lnTo>
                  <a:pt x="21600" y="21600"/>
                </a:lnTo>
              </a:path>
            </a:pathLst>
          </a:custGeom>
          <a:noFill/>
          <a:ln cap="rnd" w="28575">
            <a:solidFill>
              <a:srgbClr val="e25247"/>
            </a:solidFill>
            <a:round/>
            <a:tailEnd len="med" type="triangle" w="med"/>
          </a:ln>
        </p:spPr>
        <p:style>
          <a:lnRef idx="1">
            <a:schemeClr val="accent1"/>
          </a:lnRef>
          <a:fillRef idx="0">
            <a:schemeClr val="accent1"/>
          </a:fillRef>
          <a:effectRef idx="0">
            <a:schemeClr val="accent1"/>
          </a:effectRef>
          <a:fontRef idx="minor"/>
        </p:style>
      </p:sp>
      <p:sp>
        <p:nvSpPr>
          <p:cNvPr id="749" name="Straight Arrow Connector 26"/>
          <p:cNvSpPr/>
          <p:nvPr/>
        </p:nvSpPr>
        <p:spPr>
          <a:xfrm flipV="1">
            <a:off x="11235960" y="3069720"/>
            <a:ext cx="473400" cy="360"/>
          </a:xfrm>
          <a:custGeom>
            <a:avLst/>
            <a:gdLst/>
            <a:ahLst/>
            <a:rect l="l" t="t" r="r" b="b"/>
            <a:pathLst>
              <a:path w="21600" h="21600">
                <a:moveTo>
                  <a:pt x="0" y="0"/>
                </a:moveTo>
                <a:lnTo>
                  <a:pt x="21600" y="21600"/>
                </a:lnTo>
              </a:path>
            </a:pathLst>
          </a:custGeom>
          <a:noFill/>
          <a:ln cap="rnd" w="28575">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750" name="Straight Connector 27"/>
          <p:cNvSpPr/>
          <p:nvPr/>
        </p:nvSpPr>
        <p:spPr>
          <a:xfrm flipV="1">
            <a:off x="9034920" y="2284200"/>
            <a:ext cx="360" cy="787320"/>
          </a:xfrm>
          <a:prstGeom prst="line">
            <a:avLst/>
          </a:prstGeom>
          <a:ln cap="rnd" w="28575">
            <a:solidFill>
              <a:srgbClr val="e25247"/>
            </a:solidFill>
            <a:round/>
          </a:ln>
        </p:spPr>
        <p:style>
          <a:lnRef idx="1">
            <a:schemeClr val="accent1"/>
          </a:lnRef>
          <a:fillRef idx="0">
            <a:schemeClr val="accent1"/>
          </a:fillRef>
          <a:effectRef idx="0">
            <a:schemeClr val="accent1"/>
          </a:effectRef>
          <a:fontRef idx="minor"/>
        </p:style>
      </p:sp>
      <p:sp>
        <p:nvSpPr>
          <p:cNvPr id="751" name="Straight Connector 28"/>
          <p:cNvSpPr/>
          <p:nvPr/>
        </p:nvSpPr>
        <p:spPr>
          <a:xfrm flipH="1">
            <a:off x="9052560" y="2284200"/>
            <a:ext cx="1560600" cy="360"/>
          </a:xfrm>
          <a:prstGeom prst="line">
            <a:avLst/>
          </a:prstGeom>
          <a:ln cap="rnd" w="28575">
            <a:solidFill>
              <a:srgbClr val="e25247"/>
            </a:solidFill>
            <a:round/>
          </a:ln>
        </p:spPr>
        <p:style>
          <a:lnRef idx="1">
            <a:schemeClr val="accent1"/>
          </a:lnRef>
          <a:fillRef idx="0">
            <a:schemeClr val="accent1"/>
          </a:fillRef>
          <a:effectRef idx="0">
            <a:schemeClr val="accent1"/>
          </a:effectRef>
          <a:fontRef idx="minor"/>
        </p:style>
      </p:sp>
      <p:sp>
        <p:nvSpPr>
          <p:cNvPr id="752" name="Straight Arrow Connector 29"/>
          <p:cNvSpPr/>
          <p:nvPr/>
        </p:nvSpPr>
        <p:spPr>
          <a:xfrm>
            <a:off x="10613160" y="2284200"/>
            <a:ext cx="360" cy="786600"/>
          </a:xfrm>
          <a:custGeom>
            <a:avLst/>
            <a:gdLst/>
            <a:ahLst/>
            <a:rect l="l" t="t" r="r" b="b"/>
            <a:pathLst>
              <a:path w="21600" h="21600">
                <a:moveTo>
                  <a:pt x="0" y="0"/>
                </a:moveTo>
                <a:lnTo>
                  <a:pt x="21600" y="21600"/>
                </a:lnTo>
              </a:path>
            </a:pathLst>
          </a:custGeom>
          <a:noFill/>
          <a:ln cap="rnd" w="28575">
            <a:solidFill>
              <a:srgbClr val="e25247"/>
            </a:solidFill>
            <a:round/>
            <a:tailEnd len="med" type="triangle" w="med"/>
          </a:ln>
        </p:spPr>
        <p:style>
          <a:lnRef idx="1">
            <a:schemeClr val="accent1"/>
          </a:lnRef>
          <a:fillRef idx="0">
            <a:schemeClr val="accent1"/>
          </a:fillRef>
          <a:effectRef idx="0">
            <a:schemeClr val="accent1"/>
          </a:effectRef>
          <a:fontRef idx="minor"/>
        </p:style>
      </p:sp>
      <p:sp>
        <p:nvSpPr>
          <p:cNvPr id="753" name="Straight Connector 30"/>
          <p:cNvSpPr/>
          <p:nvPr/>
        </p:nvSpPr>
        <p:spPr>
          <a:xfrm flipH="1">
            <a:off x="9908280" y="3851280"/>
            <a:ext cx="814320" cy="360"/>
          </a:xfrm>
          <a:prstGeom prst="line">
            <a:avLst/>
          </a:prstGeom>
          <a:ln cap="rnd" w="28575">
            <a:solidFill>
              <a:srgbClr val="e25247"/>
            </a:solidFill>
            <a:round/>
          </a:ln>
        </p:spPr>
        <p:style>
          <a:lnRef idx="1">
            <a:schemeClr val="accent1"/>
          </a:lnRef>
          <a:fillRef idx="0">
            <a:schemeClr val="accent1"/>
          </a:fillRef>
          <a:effectRef idx="0">
            <a:schemeClr val="accent1"/>
          </a:effectRef>
          <a:fontRef idx="minor"/>
        </p:style>
      </p:sp>
      <p:sp>
        <p:nvSpPr>
          <p:cNvPr id="754" name="Straight Arrow Connector 31"/>
          <p:cNvSpPr/>
          <p:nvPr/>
        </p:nvSpPr>
        <p:spPr>
          <a:xfrm>
            <a:off x="9908640" y="3071880"/>
            <a:ext cx="360" cy="786600"/>
          </a:xfrm>
          <a:custGeom>
            <a:avLst/>
            <a:gdLst/>
            <a:ahLst/>
            <a:rect l="l" t="t" r="r" b="b"/>
            <a:pathLst>
              <a:path w="21600" h="21600">
                <a:moveTo>
                  <a:pt x="0" y="0"/>
                </a:moveTo>
                <a:lnTo>
                  <a:pt x="21600" y="21600"/>
                </a:lnTo>
              </a:path>
            </a:pathLst>
          </a:custGeom>
          <a:noFill/>
          <a:ln cap="rnd" w="28575">
            <a:solidFill>
              <a:srgbClr val="e25247"/>
            </a:solidFill>
            <a:round/>
            <a:tailEnd len="med" type="triangle" w="med"/>
          </a:ln>
        </p:spPr>
        <p:style>
          <a:lnRef idx="1">
            <a:schemeClr val="accent1"/>
          </a:lnRef>
          <a:fillRef idx="0">
            <a:schemeClr val="accent1"/>
          </a:fillRef>
          <a:effectRef idx="0">
            <a:schemeClr val="accent1"/>
          </a:effectRef>
          <a:fontRef idx="minor"/>
        </p:style>
      </p:sp>
      <p:sp>
        <p:nvSpPr>
          <p:cNvPr id="755" name="Straight Arrow Connector 32"/>
          <p:cNvSpPr/>
          <p:nvPr/>
        </p:nvSpPr>
        <p:spPr>
          <a:xfrm flipH="1" flipV="1">
            <a:off x="10720800" y="3071160"/>
            <a:ext cx="360" cy="778320"/>
          </a:xfrm>
          <a:custGeom>
            <a:avLst/>
            <a:gdLst/>
            <a:ahLst/>
            <a:rect l="l" t="t" r="r" b="b"/>
            <a:pathLst>
              <a:path w="21600" h="21600">
                <a:moveTo>
                  <a:pt x="0" y="0"/>
                </a:moveTo>
                <a:lnTo>
                  <a:pt x="21600" y="21600"/>
                </a:lnTo>
              </a:path>
            </a:pathLst>
          </a:custGeom>
          <a:noFill/>
          <a:ln cap="rnd" w="28575">
            <a:solidFill>
              <a:srgbClr val="e25247"/>
            </a:solidFill>
            <a:round/>
            <a:tailEnd len="med" type="triangle" w="med"/>
          </a:ln>
        </p:spPr>
        <p:style>
          <a:lnRef idx="1">
            <a:schemeClr val="accent1"/>
          </a:lnRef>
          <a:fillRef idx="0">
            <a:schemeClr val="accent1"/>
          </a:fillRef>
          <a:effectRef idx="0">
            <a:schemeClr val="accent1"/>
          </a:effectRef>
          <a:fontRef idx="minor"/>
        </p:style>
      </p:sp>
      <p:sp>
        <p:nvSpPr>
          <p:cNvPr id="756" name="TextBox 33"/>
          <p:cNvSpPr/>
          <p:nvPr/>
        </p:nvSpPr>
        <p:spPr>
          <a:xfrm rot="16200000">
            <a:off x="8028720" y="2910960"/>
            <a:ext cx="1025280" cy="401400"/>
          </a:xfrm>
          <a:prstGeom prst="rect">
            <a:avLst/>
          </a:prstGeom>
          <a:noFill/>
          <a:ln w="0">
            <a:noFill/>
          </a:ln>
        </p:spPr>
        <p:style>
          <a:lnRef idx="0"/>
          <a:fillRef idx="0"/>
          <a:effectRef idx="0"/>
          <a:fontRef idx="minor"/>
        </p:style>
        <p:txBody>
          <a:bodyPr lIns="90000" rIns="90000" tIns="45000" bIns="45000" anchor="t">
            <a:spAutoFit/>
          </a:bodyPr>
          <a:p>
            <a:pPr algn="r" rtl="1">
              <a:lnSpc>
                <a:spcPct val="100000"/>
              </a:lnSpc>
              <a:buNone/>
            </a:pPr>
            <a:r>
              <a:rPr b="0" lang="en-US" sz="1800" spc="-1" strike="noStrike">
                <a:solidFill>
                  <a:srgbClr val="ffffff"/>
                </a:solidFill>
                <a:latin typeface="David"/>
                <a:ea typeface="DejaVu Sans"/>
              </a:rPr>
              <a:t>C</a:t>
            </a:r>
            <a:r>
              <a:rPr b="0" lang="en-US" sz="1800" spc="-1" strike="noStrike" baseline="-25000">
                <a:solidFill>
                  <a:srgbClr val="ffffff"/>
                </a:solidFill>
                <a:latin typeface="David"/>
                <a:ea typeface="DejaVu Sans"/>
              </a:rPr>
              <a:t>in</a:t>
            </a:r>
            <a:r>
              <a:rPr b="0" lang="en-US" sz="1600" spc="-1" strike="noStrike">
                <a:solidFill>
                  <a:srgbClr val="ffffff"/>
                </a:solidFill>
                <a:latin typeface="David"/>
                <a:ea typeface="DejaVu Sans"/>
              </a:rPr>
              <a:t>xHxW</a:t>
            </a:r>
            <a:endParaRPr b="0" lang="en-US" sz="1600" spc="-1" strike="noStrike">
              <a:latin typeface="Arial"/>
            </a:endParaRPr>
          </a:p>
        </p:txBody>
      </p:sp>
      <p:sp>
        <p:nvSpPr>
          <p:cNvPr id="757" name="Rectangle 34"/>
          <p:cNvSpPr/>
          <p:nvPr/>
        </p:nvSpPr>
        <p:spPr>
          <a:xfrm>
            <a:off x="8926200" y="2200320"/>
            <a:ext cx="2388240" cy="1731960"/>
          </a:xfrm>
          <a:prstGeom prst="rect">
            <a:avLst/>
          </a:prstGeom>
          <a:noFill/>
          <a:ln cap="rnd" w="28575">
            <a:solidFill>
              <a:srgbClr val="e25247"/>
            </a:solidFill>
            <a:round/>
          </a:ln>
        </p:spPr>
        <p:style>
          <a:lnRef idx="2">
            <a:schemeClr val="accent1">
              <a:shade val="50000"/>
            </a:schemeClr>
          </a:lnRef>
          <a:fillRef idx="1">
            <a:schemeClr val="accent1"/>
          </a:fillRef>
          <a:effectRef idx="0">
            <a:schemeClr val="accent1"/>
          </a:effectRef>
          <a:fontRef idx="minor"/>
        </p:style>
      </p:sp>
      <p:sp>
        <p:nvSpPr>
          <p:cNvPr id="758" name="Rectangle 35"/>
          <p:cNvSpPr/>
          <p:nvPr/>
        </p:nvSpPr>
        <p:spPr>
          <a:xfrm>
            <a:off x="1464840" y="3929040"/>
            <a:ext cx="3236760" cy="512280"/>
          </a:xfrm>
          <a:prstGeom prst="rect">
            <a:avLst/>
          </a:prstGeom>
          <a:noFill/>
          <a:ln cap="rnd" w="28575">
            <a:solidFill>
              <a:srgbClr val="e25247"/>
            </a:solidFill>
            <a:round/>
          </a:ln>
        </p:spPr>
        <p:style>
          <a:lnRef idx="2">
            <a:schemeClr val="accent1">
              <a:shade val="50000"/>
            </a:schemeClr>
          </a:lnRef>
          <a:fillRef idx="1">
            <a:schemeClr val="accent1"/>
          </a:fillRef>
          <a:effectRef idx="0">
            <a:schemeClr val="accent1"/>
          </a:effectRef>
          <a:fontRef idx="minor"/>
        </p:style>
      </p:sp>
      <p:sp>
        <p:nvSpPr>
          <p:cNvPr id="759" name="Rectangle 36"/>
          <p:cNvSpPr/>
          <p:nvPr/>
        </p:nvSpPr>
        <p:spPr>
          <a:xfrm>
            <a:off x="1464840" y="4582440"/>
            <a:ext cx="3236760" cy="512280"/>
          </a:xfrm>
          <a:prstGeom prst="rect">
            <a:avLst/>
          </a:prstGeom>
          <a:noFill/>
          <a:ln cap="rnd" w="28575">
            <a:solidFill>
              <a:srgbClr val="e25247"/>
            </a:solidFill>
            <a:round/>
          </a:ln>
        </p:spPr>
        <p:style>
          <a:lnRef idx="2">
            <a:schemeClr val="accent1">
              <a:shade val="50000"/>
            </a:schemeClr>
          </a:lnRef>
          <a:fillRef idx="1">
            <a:schemeClr val="accent1"/>
          </a:fillRef>
          <a:effectRef idx="0">
            <a:schemeClr val="accent1"/>
          </a:effectRef>
          <a:fontRef idx="minor"/>
        </p:style>
      </p:sp>
      <p:sp>
        <p:nvSpPr>
          <p:cNvPr id="760" name="Rectangle 37"/>
          <p:cNvSpPr/>
          <p:nvPr/>
        </p:nvSpPr>
        <p:spPr>
          <a:xfrm>
            <a:off x="1573560" y="4663080"/>
            <a:ext cx="1485720" cy="350280"/>
          </a:xfrm>
          <a:prstGeom prst="rect">
            <a:avLst/>
          </a:prstGeom>
          <a:solidFill>
            <a:schemeClr val="tx1"/>
          </a:solidFill>
          <a:ln cap="rnd">
            <a:solidFill>
              <a:srgbClr val="e25247"/>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buNone/>
            </a:pPr>
            <a:r>
              <a:rPr b="0" lang="en-US" sz="1600" spc="-1" strike="noStrike">
                <a:solidFill>
                  <a:srgbClr val="000000"/>
                </a:solidFill>
                <a:latin typeface="David"/>
                <a:ea typeface="DejaVu Sans"/>
              </a:rPr>
              <a:t>Conv3x3,32,r=2</a:t>
            </a:r>
            <a:endParaRPr b="0" lang="en-US" sz="1600" spc="-1" strike="noStrike">
              <a:latin typeface="Arial"/>
            </a:endParaRPr>
          </a:p>
        </p:txBody>
      </p:sp>
      <p:sp>
        <p:nvSpPr>
          <p:cNvPr id="761" name="Rectangle 38"/>
          <p:cNvSpPr/>
          <p:nvPr/>
        </p:nvSpPr>
        <p:spPr>
          <a:xfrm>
            <a:off x="1464840" y="5195160"/>
            <a:ext cx="3236760" cy="512280"/>
          </a:xfrm>
          <a:prstGeom prst="rect">
            <a:avLst/>
          </a:prstGeom>
          <a:noFill/>
          <a:ln cap="rnd" w="28575">
            <a:solidFill>
              <a:srgbClr val="e25247"/>
            </a:solidFill>
            <a:round/>
          </a:ln>
        </p:spPr>
        <p:style>
          <a:lnRef idx="2">
            <a:schemeClr val="accent1">
              <a:shade val="50000"/>
            </a:schemeClr>
          </a:lnRef>
          <a:fillRef idx="1">
            <a:schemeClr val="accent1"/>
          </a:fillRef>
          <a:effectRef idx="0">
            <a:schemeClr val="accent1"/>
          </a:effectRef>
          <a:fontRef idx="minor"/>
        </p:style>
      </p:sp>
      <p:sp>
        <p:nvSpPr>
          <p:cNvPr id="762" name="Rectangle 39"/>
          <p:cNvSpPr/>
          <p:nvPr/>
        </p:nvSpPr>
        <p:spPr>
          <a:xfrm>
            <a:off x="1380960" y="3815640"/>
            <a:ext cx="3432600" cy="1953720"/>
          </a:xfrm>
          <a:prstGeom prst="rect">
            <a:avLst/>
          </a:prstGeom>
          <a:noFill/>
          <a:ln cap="rnd">
            <a:solidFill>
              <a:srgbClr val="e25247"/>
            </a:solidFill>
            <a:prstDash val="dash"/>
            <a:round/>
          </a:ln>
        </p:spPr>
        <p:style>
          <a:lnRef idx="2">
            <a:schemeClr val="accent1">
              <a:shade val="50000"/>
            </a:schemeClr>
          </a:lnRef>
          <a:fillRef idx="1">
            <a:schemeClr val="accent1"/>
          </a:fillRef>
          <a:effectRef idx="0">
            <a:schemeClr val="accent1"/>
          </a:effectRef>
          <a:fontRef idx="minor"/>
        </p:style>
      </p:sp>
      <p:sp>
        <p:nvSpPr>
          <p:cNvPr id="763" name="Rectangle 40"/>
          <p:cNvSpPr/>
          <p:nvPr/>
        </p:nvSpPr>
        <p:spPr>
          <a:xfrm>
            <a:off x="3116520" y="4663080"/>
            <a:ext cx="1485720" cy="350280"/>
          </a:xfrm>
          <a:prstGeom prst="rect">
            <a:avLst/>
          </a:prstGeom>
          <a:solidFill>
            <a:schemeClr val="tx1"/>
          </a:solidFill>
          <a:ln cap="rnd">
            <a:solidFill>
              <a:srgbClr val="e25247"/>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buNone/>
            </a:pPr>
            <a:r>
              <a:rPr b="0" lang="en-US" sz="1600" spc="-1" strike="noStrike">
                <a:solidFill>
                  <a:srgbClr val="000000"/>
                </a:solidFill>
                <a:latin typeface="David"/>
                <a:ea typeface="DejaVu Sans"/>
              </a:rPr>
              <a:t>Conv3x3,32,r=2</a:t>
            </a:r>
            <a:endParaRPr b="0" lang="en-US" sz="1600" spc="-1" strike="noStrike">
              <a:latin typeface="Arial"/>
            </a:endParaRPr>
          </a:p>
        </p:txBody>
      </p:sp>
      <p:sp>
        <p:nvSpPr>
          <p:cNvPr id="764" name="Rectangle 41"/>
          <p:cNvSpPr/>
          <p:nvPr/>
        </p:nvSpPr>
        <p:spPr>
          <a:xfrm>
            <a:off x="1573560" y="4030920"/>
            <a:ext cx="1485720" cy="350280"/>
          </a:xfrm>
          <a:prstGeom prst="rect">
            <a:avLst/>
          </a:prstGeom>
          <a:solidFill>
            <a:schemeClr val="tx1"/>
          </a:solidFill>
          <a:ln cap="rnd">
            <a:solidFill>
              <a:srgbClr val="e25247"/>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buNone/>
            </a:pPr>
            <a:r>
              <a:rPr b="0" lang="en-US" sz="1600" spc="-1" strike="noStrike">
                <a:solidFill>
                  <a:srgbClr val="000000"/>
                </a:solidFill>
                <a:latin typeface="David"/>
                <a:ea typeface="DejaVu Sans"/>
              </a:rPr>
              <a:t>Conv3x3,32,r=1</a:t>
            </a:r>
            <a:endParaRPr b="0" lang="en-US" sz="1600" spc="-1" strike="noStrike">
              <a:latin typeface="Arial"/>
            </a:endParaRPr>
          </a:p>
        </p:txBody>
      </p:sp>
      <p:sp>
        <p:nvSpPr>
          <p:cNvPr id="765" name="Rectangle 42"/>
          <p:cNvSpPr/>
          <p:nvPr/>
        </p:nvSpPr>
        <p:spPr>
          <a:xfrm>
            <a:off x="3116520" y="4021560"/>
            <a:ext cx="1485720" cy="350280"/>
          </a:xfrm>
          <a:prstGeom prst="rect">
            <a:avLst/>
          </a:prstGeom>
          <a:solidFill>
            <a:schemeClr val="tx1"/>
          </a:solidFill>
          <a:ln cap="rnd">
            <a:solidFill>
              <a:srgbClr val="e25247"/>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buNone/>
            </a:pPr>
            <a:r>
              <a:rPr b="0" lang="en-US" sz="1600" spc="-1" strike="noStrike">
                <a:solidFill>
                  <a:srgbClr val="000000"/>
                </a:solidFill>
                <a:latin typeface="David"/>
                <a:ea typeface="DejaVu Sans"/>
              </a:rPr>
              <a:t>Conv3x3,32,r=1</a:t>
            </a:r>
            <a:endParaRPr b="0" lang="en-US" sz="1600" spc="-1" strike="noStrike">
              <a:latin typeface="Arial"/>
            </a:endParaRPr>
          </a:p>
        </p:txBody>
      </p:sp>
      <p:sp>
        <p:nvSpPr>
          <p:cNvPr id="766" name="Rectangle 43"/>
          <p:cNvSpPr/>
          <p:nvPr/>
        </p:nvSpPr>
        <p:spPr>
          <a:xfrm>
            <a:off x="1573560" y="5269680"/>
            <a:ext cx="1485720" cy="350280"/>
          </a:xfrm>
          <a:prstGeom prst="rect">
            <a:avLst/>
          </a:prstGeom>
          <a:solidFill>
            <a:schemeClr val="tx1"/>
          </a:solidFill>
          <a:ln cap="rnd">
            <a:solidFill>
              <a:srgbClr val="e25247"/>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buNone/>
            </a:pPr>
            <a:r>
              <a:rPr b="0" lang="en-US" sz="1600" spc="-1" strike="noStrike">
                <a:solidFill>
                  <a:srgbClr val="000000"/>
                </a:solidFill>
                <a:latin typeface="David"/>
                <a:ea typeface="DejaVu Sans"/>
              </a:rPr>
              <a:t>Conv3x3,32,r=3</a:t>
            </a:r>
            <a:endParaRPr b="0" lang="en-US" sz="1600" spc="-1" strike="noStrike">
              <a:latin typeface="Arial"/>
            </a:endParaRPr>
          </a:p>
        </p:txBody>
      </p:sp>
      <p:sp>
        <p:nvSpPr>
          <p:cNvPr id="767" name="Rectangle 44"/>
          <p:cNvSpPr/>
          <p:nvPr/>
        </p:nvSpPr>
        <p:spPr>
          <a:xfrm>
            <a:off x="3138120" y="5269680"/>
            <a:ext cx="1485720" cy="350280"/>
          </a:xfrm>
          <a:prstGeom prst="rect">
            <a:avLst/>
          </a:prstGeom>
          <a:solidFill>
            <a:schemeClr val="tx1"/>
          </a:solidFill>
          <a:ln cap="rnd">
            <a:solidFill>
              <a:srgbClr val="e25247"/>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buNone/>
            </a:pPr>
            <a:r>
              <a:rPr b="0" lang="en-US" sz="1600" spc="-1" strike="noStrike">
                <a:solidFill>
                  <a:srgbClr val="000000"/>
                </a:solidFill>
                <a:latin typeface="David"/>
                <a:ea typeface="DejaVu Sans"/>
              </a:rPr>
              <a:t>Conv3x3,32,r=3</a:t>
            </a:r>
            <a:endParaRPr b="0" lang="en-US" sz="1600" spc="-1" strike="noStrike">
              <a:latin typeface="Arial"/>
            </a:endParaRPr>
          </a:p>
        </p:txBody>
      </p:sp>
      <p:sp>
        <p:nvSpPr>
          <p:cNvPr id="768" name="Straight Arrow Connector 45"/>
          <p:cNvSpPr/>
          <p:nvPr/>
        </p:nvSpPr>
        <p:spPr>
          <a:xfrm flipV="1">
            <a:off x="111960" y="4821840"/>
            <a:ext cx="1267920" cy="15120"/>
          </a:xfrm>
          <a:custGeom>
            <a:avLst/>
            <a:gdLst/>
            <a:ahLst/>
            <a:rect l="l" t="t" r="r" b="b"/>
            <a:pathLst>
              <a:path w="21600" h="21600">
                <a:moveTo>
                  <a:pt x="0" y="0"/>
                </a:moveTo>
                <a:lnTo>
                  <a:pt x="21600" y="21600"/>
                </a:lnTo>
              </a:path>
            </a:pathLst>
          </a:custGeom>
          <a:noFill/>
          <a:ln cap="rnd" w="28575">
            <a:solidFill>
              <a:srgbClr val="e25247"/>
            </a:solidFill>
            <a:round/>
            <a:tailEnd len="med" type="triangle" w="med"/>
          </a:ln>
        </p:spPr>
        <p:style>
          <a:lnRef idx="1">
            <a:schemeClr val="accent1"/>
          </a:lnRef>
          <a:fillRef idx="0">
            <a:schemeClr val="accent1"/>
          </a:fillRef>
          <a:effectRef idx="0">
            <a:schemeClr val="accent1"/>
          </a:effectRef>
          <a:fontRef idx="minor"/>
        </p:style>
      </p:sp>
      <p:sp>
        <p:nvSpPr>
          <p:cNvPr id="769" name="TextBox 46"/>
          <p:cNvSpPr/>
          <p:nvPr/>
        </p:nvSpPr>
        <p:spPr>
          <a:xfrm>
            <a:off x="111960" y="4928400"/>
            <a:ext cx="1025280" cy="401400"/>
          </a:xfrm>
          <a:prstGeom prst="rect">
            <a:avLst/>
          </a:prstGeom>
          <a:noFill/>
          <a:ln w="0">
            <a:noFill/>
          </a:ln>
        </p:spPr>
        <p:style>
          <a:lnRef idx="0"/>
          <a:fillRef idx="0"/>
          <a:effectRef idx="0"/>
          <a:fontRef idx="minor"/>
        </p:style>
        <p:txBody>
          <a:bodyPr lIns="90000" rIns="90000" tIns="45000" bIns="45000" anchor="t">
            <a:spAutoFit/>
          </a:bodyPr>
          <a:p>
            <a:pPr algn="r" rtl="1">
              <a:lnSpc>
                <a:spcPct val="100000"/>
              </a:lnSpc>
              <a:buNone/>
            </a:pPr>
            <a:r>
              <a:rPr b="0" lang="en-US" sz="1800" spc="-1" strike="noStrike">
                <a:solidFill>
                  <a:srgbClr val="ffffff"/>
                </a:solidFill>
                <a:latin typeface="David"/>
                <a:ea typeface="DejaVu Sans"/>
              </a:rPr>
              <a:t>C</a:t>
            </a:r>
            <a:r>
              <a:rPr b="0" lang="en-US" sz="1800" spc="-1" strike="noStrike" baseline="-25000">
                <a:solidFill>
                  <a:srgbClr val="ffffff"/>
                </a:solidFill>
                <a:latin typeface="David"/>
                <a:ea typeface="DejaVu Sans"/>
              </a:rPr>
              <a:t>in</a:t>
            </a:r>
            <a:r>
              <a:rPr b="0" lang="en-US" sz="1600" spc="-1" strike="noStrike">
                <a:solidFill>
                  <a:srgbClr val="ffffff"/>
                </a:solidFill>
                <a:latin typeface="David"/>
                <a:ea typeface="DejaVu Sans"/>
              </a:rPr>
              <a:t>xHxW</a:t>
            </a:r>
            <a:endParaRPr b="0" lang="en-US" sz="1600" spc="-1" strike="noStrike">
              <a:latin typeface="Arial"/>
            </a:endParaRPr>
          </a:p>
        </p:txBody>
      </p:sp>
      <p:sp>
        <p:nvSpPr>
          <p:cNvPr id="770" name="Straight Arrow Connector 47"/>
          <p:cNvSpPr/>
          <p:nvPr/>
        </p:nvSpPr>
        <p:spPr>
          <a:xfrm>
            <a:off x="4764240" y="4184640"/>
            <a:ext cx="580680" cy="360"/>
          </a:xfrm>
          <a:custGeom>
            <a:avLst/>
            <a:gdLst/>
            <a:ahLst/>
            <a:rect l="l" t="t" r="r" b="b"/>
            <a:pathLst>
              <a:path w="21600" h="21600">
                <a:moveTo>
                  <a:pt x="0" y="0"/>
                </a:moveTo>
                <a:lnTo>
                  <a:pt x="21600" y="21600"/>
                </a:lnTo>
              </a:path>
            </a:pathLst>
          </a:custGeom>
          <a:noFill/>
          <a:ln cap="rnd" w="28575">
            <a:solidFill>
              <a:srgbClr val="e25247"/>
            </a:solidFill>
            <a:round/>
            <a:tailEnd len="med" type="triangle" w="med"/>
          </a:ln>
        </p:spPr>
        <p:style>
          <a:lnRef idx="1">
            <a:schemeClr val="accent1"/>
          </a:lnRef>
          <a:fillRef idx="0">
            <a:schemeClr val="accent1"/>
          </a:fillRef>
          <a:effectRef idx="0">
            <a:schemeClr val="accent1"/>
          </a:effectRef>
          <a:fontRef idx="minor"/>
        </p:style>
      </p:sp>
      <p:sp>
        <p:nvSpPr>
          <p:cNvPr id="771" name="Straight Arrow Connector 48"/>
          <p:cNvSpPr/>
          <p:nvPr/>
        </p:nvSpPr>
        <p:spPr>
          <a:xfrm>
            <a:off x="4764240" y="4830840"/>
            <a:ext cx="580680" cy="360"/>
          </a:xfrm>
          <a:custGeom>
            <a:avLst/>
            <a:gdLst/>
            <a:ahLst/>
            <a:rect l="l" t="t" r="r" b="b"/>
            <a:pathLst>
              <a:path w="21600" h="21600">
                <a:moveTo>
                  <a:pt x="0" y="0"/>
                </a:moveTo>
                <a:lnTo>
                  <a:pt x="21600" y="21600"/>
                </a:lnTo>
              </a:path>
            </a:pathLst>
          </a:custGeom>
          <a:noFill/>
          <a:ln cap="rnd" w="28575">
            <a:solidFill>
              <a:srgbClr val="e25247"/>
            </a:solidFill>
            <a:round/>
            <a:tailEnd len="med" type="triangle" w="med"/>
          </a:ln>
        </p:spPr>
        <p:style>
          <a:lnRef idx="1">
            <a:schemeClr val="accent1"/>
          </a:lnRef>
          <a:fillRef idx="0">
            <a:schemeClr val="accent1"/>
          </a:fillRef>
          <a:effectRef idx="0">
            <a:schemeClr val="accent1"/>
          </a:effectRef>
          <a:fontRef idx="minor"/>
        </p:style>
      </p:sp>
      <p:sp>
        <p:nvSpPr>
          <p:cNvPr id="772" name="Straight Arrow Connector 49"/>
          <p:cNvSpPr/>
          <p:nvPr/>
        </p:nvSpPr>
        <p:spPr>
          <a:xfrm>
            <a:off x="4764240" y="5407560"/>
            <a:ext cx="580680" cy="360"/>
          </a:xfrm>
          <a:custGeom>
            <a:avLst/>
            <a:gdLst/>
            <a:ahLst/>
            <a:rect l="l" t="t" r="r" b="b"/>
            <a:pathLst>
              <a:path w="21600" h="21600">
                <a:moveTo>
                  <a:pt x="0" y="0"/>
                </a:moveTo>
                <a:lnTo>
                  <a:pt x="21600" y="21600"/>
                </a:lnTo>
              </a:path>
            </a:pathLst>
          </a:custGeom>
          <a:noFill/>
          <a:ln cap="rnd" w="28575">
            <a:solidFill>
              <a:srgbClr val="e25247"/>
            </a:solidFill>
            <a:round/>
            <a:tailEnd len="med" type="triangle" w="med"/>
          </a:ln>
        </p:spPr>
        <p:style>
          <a:lnRef idx="1">
            <a:schemeClr val="accent1"/>
          </a:lnRef>
          <a:fillRef idx="0">
            <a:schemeClr val="accent1"/>
          </a:fillRef>
          <a:effectRef idx="0">
            <a:schemeClr val="accent1"/>
          </a:effectRef>
          <a:fontRef idx="minor"/>
        </p:style>
      </p:sp>
      <p:sp>
        <p:nvSpPr>
          <p:cNvPr id="773" name="Rectangle 50"/>
          <p:cNvSpPr/>
          <p:nvPr/>
        </p:nvSpPr>
        <p:spPr>
          <a:xfrm>
            <a:off x="5357520" y="4008960"/>
            <a:ext cx="1284480" cy="350280"/>
          </a:xfrm>
          <a:prstGeom prst="rect">
            <a:avLst/>
          </a:prstGeom>
          <a:solidFill>
            <a:schemeClr val="tx1"/>
          </a:solidFill>
          <a:ln cap="rnd">
            <a:solidFill>
              <a:srgbClr val="e25247"/>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600" spc="-1" strike="noStrike">
                <a:solidFill>
                  <a:srgbClr val="000000"/>
                </a:solidFill>
                <a:latin typeface="David"/>
                <a:ea typeface="DejaVu Sans"/>
              </a:rPr>
              <a:t>Conv1x1,C</a:t>
            </a:r>
            <a:r>
              <a:rPr b="0" lang="en-US" sz="1600" spc="-1" strike="noStrike" baseline="-25000">
                <a:solidFill>
                  <a:srgbClr val="000000"/>
                </a:solidFill>
                <a:latin typeface="David"/>
                <a:ea typeface="DejaVu Sans"/>
              </a:rPr>
              <a:t>in</a:t>
            </a:r>
            <a:endParaRPr b="0" lang="en-US" sz="1600" spc="-1" strike="noStrike">
              <a:latin typeface="Arial"/>
            </a:endParaRPr>
          </a:p>
        </p:txBody>
      </p:sp>
      <p:sp>
        <p:nvSpPr>
          <p:cNvPr id="774" name="Rectangle 51"/>
          <p:cNvSpPr/>
          <p:nvPr/>
        </p:nvSpPr>
        <p:spPr>
          <a:xfrm>
            <a:off x="5346000" y="4641480"/>
            <a:ext cx="1319040" cy="350280"/>
          </a:xfrm>
          <a:prstGeom prst="rect">
            <a:avLst/>
          </a:prstGeom>
          <a:solidFill>
            <a:schemeClr val="tx1"/>
          </a:solidFill>
          <a:ln cap="rnd">
            <a:solidFill>
              <a:srgbClr val="e25247"/>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600" spc="-1" strike="noStrike">
                <a:solidFill>
                  <a:srgbClr val="000000"/>
                </a:solidFill>
                <a:latin typeface="David"/>
                <a:ea typeface="DejaVu Sans"/>
              </a:rPr>
              <a:t>Conv1x1,C</a:t>
            </a:r>
            <a:r>
              <a:rPr b="0" lang="en-US" sz="1600" spc="-1" strike="noStrike" baseline="-25000">
                <a:solidFill>
                  <a:srgbClr val="000000"/>
                </a:solidFill>
                <a:latin typeface="David"/>
                <a:ea typeface="DejaVu Sans"/>
              </a:rPr>
              <a:t>in</a:t>
            </a:r>
            <a:endParaRPr b="0" lang="en-US" sz="1600" spc="-1" strike="noStrike">
              <a:latin typeface="Arial"/>
            </a:endParaRPr>
          </a:p>
        </p:txBody>
      </p:sp>
      <p:sp>
        <p:nvSpPr>
          <p:cNvPr id="775" name="Rectangle 52"/>
          <p:cNvSpPr/>
          <p:nvPr/>
        </p:nvSpPr>
        <p:spPr>
          <a:xfrm>
            <a:off x="5346000" y="5231880"/>
            <a:ext cx="1323000" cy="350280"/>
          </a:xfrm>
          <a:prstGeom prst="rect">
            <a:avLst/>
          </a:prstGeom>
          <a:solidFill>
            <a:schemeClr val="tx1"/>
          </a:solidFill>
          <a:ln cap="rnd">
            <a:solidFill>
              <a:srgbClr val="e25247"/>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600" spc="-1" strike="noStrike">
                <a:solidFill>
                  <a:srgbClr val="000000"/>
                </a:solidFill>
                <a:latin typeface="David"/>
                <a:ea typeface="DejaVu Sans"/>
              </a:rPr>
              <a:t>Conv1x1,C</a:t>
            </a:r>
            <a:r>
              <a:rPr b="0" lang="en-US" sz="1600" spc="-1" strike="noStrike" baseline="-25000">
                <a:solidFill>
                  <a:srgbClr val="000000"/>
                </a:solidFill>
                <a:latin typeface="David"/>
                <a:ea typeface="DejaVu Sans"/>
              </a:rPr>
              <a:t>in</a:t>
            </a:r>
            <a:endParaRPr b="0" lang="en-US" sz="1600" spc="-1" strike="noStrike">
              <a:latin typeface="Arial"/>
            </a:endParaRPr>
          </a:p>
        </p:txBody>
      </p:sp>
      <p:sp>
        <p:nvSpPr>
          <p:cNvPr id="776" name="Straight Arrow Connector 53"/>
          <p:cNvSpPr/>
          <p:nvPr/>
        </p:nvSpPr>
        <p:spPr>
          <a:xfrm flipV="1">
            <a:off x="1166400" y="3556800"/>
            <a:ext cx="360" cy="1253520"/>
          </a:xfrm>
          <a:custGeom>
            <a:avLst/>
            <a:gdLst/>
            <a:ahLst/>
            <a:rect l="l" t="t" r="r" b="b"/>
            <a:pathLst>
              <a:path w="21600" h="21600">
                <a:moveTo>
                  <a:pt x="0" y="0"/>
                </a:moveTo>
                <a:lnTo>
                  <a:pt x="21600" y="21600"/>
                </a:lnTo>
              </a:path>
            </a:pathLst>
          </a:custGeom>
          <a:noFill/>
          <a:ln cap="rnd" w="28575">
            <a:solidFill>
              <a:srgbClr val="e25247"/>
            </a:solidFill>
            <a:round/>
            <a:tailEnd len="med" type="triangle" w="med"/>
          </a:ln>
        </p:spPr>
        <p:style>
          <a:lnRef idx="1">
            <a:schemeClr val="accent1"/>
          </a:lnRef>
          <a:fillRef idx="0">
            <a:schemeClr val="accent1"/>
          </a:fillRef>
          <a:effectRef idx="0">
            <a:schemeClr val="accent1"/>
          </a:effectRef>
          <a:fontRef idx="minor"/>
        </p:style>
      </p:sp>
      <p:sp>
        <p:nvSpPr>
          <p:cNvPr id="777" name="Straight Arrow Connector 54"/>
          <p:cNvSpPr/>
          <p:nvPr/>
        </p:nvSpPr>
        <p:spPr>
          <a:xfrm>
            <a:off x="1166400" y="3557520"/>
            <a:ext cx="1160640" cy="360"/>
          </a:xfrm>
          <a:custGeom>
            <a:avLst/>
            <a:gdLst/>
            <a:ahLst/>
            <a:rect l="l" t="t" r="r" b="b"/>
            <a:pathLst>
              <a:path w="21600" h="21600">
                <a:moveTo>
                  <a:pt x="0" y="0"/>
                </a:moveTo>
                <a:lnTo>
                  <a:pt x="21600" y="21600"/>
                </a:lnTo>
              </a:path>
            </a:pathLst>
          </a:custGeom>
          <a:noFill/>
          <a:ln cap="rnd" w="28575">
            <a:solidFill>
              <a:srgbClr val="e25247"/>
            </a:solidFill>
            <a:round/>
            <a:tailEnd len="med" type="triangle" w="med"/>
          </a:ln>
        </p:spPr>
        <p:style>
          <a:lnRef idx="1">
            <a:schemeClr val="accent1"/>
          </a:lnRef>
          <a:fillRef idx="0">
            <a:schemeClr val="accent1"/>
          </a:fillRef>
          <a:effectRef idx="0">
            <a:schemeClr val="accent1"/>
          </a:effectRef>
          <a:fontRef idx="minor"/>
        </p:style>
      </p:sp>
      <p:sp>
        <p:nvSpPr>
          <p:cNvPr id="778" name="Rectangle 55"/>
          <p:cNvSpPr/>
          <p:nvPr/>
        </p:nvSpPr>
        <p:spPr>
          <a:xfrm>
            <a:off x="2328120" y="3381480"/>
            <a:ext cx="1683000" cy="350280"/>
          </a:xfrm>
          <a:prstGeom prst="rect">
            <a:avLst/>
          </a:prstGeom>
          <a:solidFill>
            <a:schemeClr val="tx1"/>
          </a:solidFill>
          <a:ln cap="rnd">
            <a:solidFill>
              <a:srgbClr val="e25247"/>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buNone/>
            </a:pPr>
            <a:r>
              <a:rPr b="0" lang="en-US" sz="1600" spc="-1" strike="noStrike">
                <a:solidFill>
                  <a:srgbClr val="000000"/>
                </a:solidFill>
                <a:latin typeface="David"/>
                <a:ea typeface="DejaVu Sans"/>
              </a:rPr>
              <a:t>Attention Module</a:t>
            </a:r>
            <a:endParaRPr b="0" lang="en-US" sz="1600" spc="-1" strike="noStrike">
              <a:latin typeface="Arial"/>
            </a:endParaRPr>
          </a:p>
        </p:txBody>
      </p:sp>
      <p:sp>
        <p:nvSpPr>
          <p:cNvPr id="779" name="Oval 56"/>
          <p:cNvSpPr/>
          <p:nvPr/>
        </p:nvSpPr>
        <p:spPr>
          <a:xfrm>
            <a:off x="6737400" y="4065840"/>
            <a:ext cx="250200" cy="262080"/>
          </a:xfrm>
          <a:prstGeom prst="ellipse">
            <a:avLst/>
          </a:prstGeom>
          <a:solidFill>
            <a:schemeClr val="tx1"/>
          </a:solidFill>
          <a:ln cap="rnd">
            <a:solidFill>
              <a:srgbClr val="e25247"/>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ea typeface="DejaVu Sans"/>
              </a:rPr>
              <a:t>x</a:t>
            </a:r>
            <a:endParaRPr b="0" lang="en-US" sz="1800" spc="-1" strike="noStrike">
              <a:latin typeface="Arial"/>
            </a:endParaRPr>
          </a:p>
        </p:txBody>
      </p:sp>
      <p:sp>
        <p:nvSpPr>
          <p:cNvPr id="780" name="Oval 57"/>
          <p:cNvSpPr/>
          <p:nvPr/>
        </p:nvSpPr>
        <p:spPr>
          <a:xfrm>
            <a:off x="6963480" y="4642200"/>
            <a:ext cx="250200" cy="262080"/>
          </a:xfrm>
          <a:prstGeom prst="ellipse">
            <a:avLst/>
          </a:prstGeom>
          <a:solidFill>
            <a:schemeClr val="tx1"/>
          </a:solidFill>
          <a:ln cap="rnd">
            <a:solidFill>
              <a:srgbClr val="e25247"/>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ea typeface="DejaVu Sans"/>
              </a:rPr>
              <a:t>x</a:t>
            </a:r>
            <a:endParaRPr b="0" lang="en-US" sz="1800" spc="-1" strike="noStrike">
              <a:latin typeface="Arial"/>
            </a:endParaRPr>
          </a:p>
        </p:txBody>
      </p:sp>
      <p:sp>
        <p:nvSpPr>
          <p:cNvPr id="781" name="Oval 58"/>
          <p:cNvSpPr/>
          <p:nvPr/>
        </p:nvSpPr>
        <p:spPr>
          <a:xfrm>
            <a:off x="7184520" y="5269320"/>
            <a:ext cx="250200" cy="262080"/>
          </a:xfrm>
          <a:prstGeom prst="ellipse">
            <a:avLst/>
          </a:prstGeom>
          <a:solidFill>
            <a:schemeClr val="tx1"/>
          </a:solidFill>
          <a:ln cap="rnd">
            <a:solidFill>
              <a:srgbClr val="e25247"/>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ea typeface="DejaVu Sans"/>
              </a:rPr>
              <a:t>x</a:t>
            </a:r>
            <a:endParaRPr b="0" lang="en-US" sz="1800" spc="-1" strike="noStrike">
              <a:latin typeface="Arial"/>
            </a:endParaRPr>
          </a:p>
        </p:txBody>
      </p:sp>
      <p:sp>
        <p:nvSpPr>
          <p:cNvPr id="782" name="Straight Arrow Connector 59"/>
          <p:cNvSpPr/>
          <p:nvPr/>
        </p:nvSpPr>
        <p:spPr>
          <a:xfrm>
            <a:off x="6863040" y="3569040"/>
            <a:ext cx="360" cy="495720"/>
          </a:xfrm>
          <a:custGeom>
            <a:avLst/>
            <a:gdLst/>
            <a:ahLst/>
            <a:rect l="l" t="t" r="r" b="b"/>
            <a:pathLst>
              <a:path w="21600" h="21600">
                <a:moveTo>
                  <a:pt x="0" y="0"/>
                </a:moveTo>
                <a:lnTo>
                  <a:pt x="21600" y="21600"/>
                </a:lnTo>
              </a:path>
            </a:pathLst>
          </a:custGeom>
          <a:noFill/>
          <a:ln cap="rnd" w="28575">
            <a:solidFill>
              <a:srgbClr val="e25247"/>
            </a:solidFill>
            <a:round/>
            <a:tailEnd len="med" type="triangle" w="med"/>
          </a:ln>
        </p:spPr>
        <p:style>
          <a:lnRef idx="1">
            <a:schemeClr val="accent1"/>
          </a:lnRef>
          <a:fillRef idx="0">
            <a:schemeClr val="accent1"/>
          </a:fillRef>
          <a:effectRef idx="0">
            <a:schemeClr val="accent1"/>
          </a:effectRef>
          <a:fontRef idx="minor"/>
        </p:style>
      </p:sp>
      <p:sp>
        <p:nvSpPr>
          <p:cNvPr id="783" name="Straight Arrow Connector 60"/>
          <p:cNvSpPr/>
          <p:nvPr/>
        </p:nvSpPr>
        <p:spPr>
          <a:xfrm>
            <a:off x="7299360" y="3580560"/>
            <a:ext cx="9720" cy="1688040"/>
          </a:xfrm>
          <a:custGeom>
            <a:avLst/>
            <a:gdLst/>
            <a:ahLst/>
            <a:rect l="l" t="t" r="r" b="b"/>
            <a:pathLst>
              <a:path w="21600" h="21600">
                <a:moveTo>
                  <a:pt x="0" y="0"/>
                </a:moveTo>
                <a:lnTo>
                  <a:pt x="21600" y="21600"/>
                </a:lnTo>
              </a:path>
            </a:pathLst>
          </a:custGeom>
          <a:noFill/>
          <a:ln cap="rnd" w="28575">
            <a:solidFill>
              <a:srgbClr val="e25247"/>
            </a:solidFill>
            <a:round/>
            <a:tailEnd len="med" type="triangle" w="med"/>
          </a:ln>
        </p:spPr>
        <p:style>
          <a:lnRef idx="1">
            <a:schemeClr val="accent1"/>
          </a:lnRef>
          <a:fillRef idx="0">
            <a:schemeClr val="accent1"/>
          </a:fillRef>
          <a:effectRef idx="0">
            <a:schemeClr val="accent1"/>
          </a:effectRef>
          <a:fontRef idx="minor"/>
        </p:style>
      </p:sp>
      <p:sp>
        <p:nvSpPr>
          <p:cNvPr id="784" name="Straight Arrow Connector 61"/>
          <p:cNvSpPr/>
          <p:nvPr/>
        </p:nvSpPr>
        <p:spPr>
          <a:xfrm>
            <a:off x="7088400" y="3575880"/>
            <a:ext cx="360" cy="1082880"/>
          </a:xfrm>
          <a:custGeom>
            <a:avLst/>
            <a:gdLst/>
            <a:ahLst/>
            <a:rect l="l" t="t" r="r" b="b"/>
            <a:pathLst>
              <a:path w="21600" h="21600">
                <a:moveTo>
                  <a:pt x="0" y="0"/>
                </a:moveTo>
                <a:lnTo>
                  <a:pt x="21600" y="21600"/>
                </a:lnTo>
              </a:path>
            </a:pathLst>
          </a:custGeom>
          <a:noFill/>
          <a:ln cap="rnd" w="28575">
            <a:solidFill>
              <a:srgbClr val="e25247"/>
            </a:solidFill>
            <a:round/>
            <a:tailEnd len="med" type="triangle" w="med"/>
          </a:ln>
        </p:spPr>
        <p:style>
          <a:lnRef idx="1">
            <a:schemeClr val="accent1"/>
          </a:lnRef>
          <a:fillRef idx="0">
            <a:schemeClr val="accent1"/>
          </a:fillRef>
          <a:effectRef idx="0">
            <a:schemeClr val="accent1"/>
          </a:effectRef>
          <a:fontRef idx="minor"/>
        </p:style>
      </p:sp>
      <p:sp>
        <p:nvSpPr>
          <p:cNvPr id="785" name="Straight Connector 62"/>
          <p:cNvSpPr/>
          <p:nvPr/>
        </p:nvSpPr>
        <p:spPr>
          <a:xfrm>
            <a:off x="4011840" y="3557160"/>
            <a:ext cx="3531600" cy="6840"/>
          </a:xfrm>
          <a:prstGeom prst="line">
            <a:avLst/>
          </a:prstGeom>
          <a:ln cap="rnd" w="28575">
            <a:solidFill>
              <a:srgbClr val="e25247"/>
            </a:solidFill>
            <a:round/>
          </a:ln>
        </p:spPr>
        <p:style>
          <a:lnRef idx="1">
            <a:schemeClr val="accent1"/>
          </a:lnRef>
          <a:fillRef idx="0">
            <a:schemeClr val="accent1"/>
          </a:fillRef>
          <a:effectRef idx="0">
            <a:schemeClr val="accent1"/>
          </a:effectRef>
          <a:fontRef idx="minor"/>
        </p:style>
      </p:sp>
      <p:sp>
        <p:nvSpPr>
          <p:cNvPr id="786" name="Straight Arrow Connector 63"/>
          <p:cNvSpPr/>
          <p:nvPr/>
        </p:nvSpPr>
        <p:spPr>
          <a:xfrm flipV="1">
            <a:off x="1175760" y="5922000"/>
            <a:ext cx="4169160" cy="38520"/>
          </a:xfrm>
          <a:custGeom>
            <a:avLst/>
            <a:gdLst/>
            <a:ahLst/>
            <a:rect l="l" t="t" r="r" b="b"/>
            <a:pathLst>
              <a:path w="21600" h="21600">
                <a:moveTo>
                  <a:pt x="0" y="0"/>
                </a:moveTo>
                <a:lnTo>
                  <a:pt x="21600" y="21600"/>
                </a:lnTo>
              </a:path>
            </a:pathLst>
          </a:custGeom>
          <a:noFill/>
          <a:ln cap="rnd" w="28575">
            <a:solidFill>
              <a:srgbClr val="e25247"/>
            </a:solidFill>
            <a:round/>
            <a:tailEnd len="med" type="triangle" w="med"/>
          </a:ln>
        </p:spPr>
        <p:style>
          <a:lnRef idx="1">
            <a:schemeClr val="accent1"/>
          </a:lnRef>
          <a:fillRef idx="0">
            <a:schemeClr val="accent1"/>
          </a:fillRef>
          <a:effectRef idx="0">
            <a:schemeClr val="accent1"/>
          </a:effectRef>
          <a:fontRef idx="minor"/>
        </p:style>
      </p:sp>
      <p:sp>
        <p:nvSpPr>
          <p:cNvPr id="787" name="Straight Arrow Connector 64"/>
          <p:cNvSpPr/>
          <p:nvPr/>
        </p:nvSpPr>
        <p:spPr>
          <a:xfrm>
            <a:off x="1166400" y="4830840"/>
            <a:ext cx="9720" cy="1135800"/>
          </a:xfrm>
          <a:custGeom>
            <a:avLst/>
            <a:gdLst/>
            <a:ahLst/>
            <a:rect l="l" t="t" r="r" b="b"/>
            <a:pathLst>
              <a:path w="21600" h="21600">
                <a:moveTo>
                  <a:pt x="0" y="0"/>
                </a:moveTo>
                <a:lnTo>
                  <a:pt x="21600" y="21600"/>
                </a:lnTo>
              </a:path>
            </a:pathLst>
          </a:custGeom>
          <a:noFill/>
          <a:ln cap="rnd" w="28575">
            <a:solidFill>
              <a:srgbClr val="e25247"/>
            </a:solidFill>
            <a:round/>
            <a:tailEnd len="med" type="triangle" w="med"/>
          </a:ln>
        </p:spPr>
        <p:style>
          <a:lnRef idx="1">
            <a:schemeClr val="accent1"/>
          </a:lnRef>
          <a:fillRef idx="0">
            <a:schemeClr val="accent1"/>
          </a:fillRef>
          <a:effectRef idx="0">
            <a:schemeClr val="accent1"/>
          </a:effectRef>
          <a:fontRef idx="minor"/>
        </p:style>
      </p:sp>
      <p:sp>
        <p:nvSpPr>
          <p:cNvPr id="788" name="Oval 65"/>
          <p:cNvSpPr/>
          <p:nvPr/>
        </p:nvSpPr>
        <p:spPr>
          <a:xfrm>
            <a:off x="7408440" y="5747400"/>
            <a:ext cx="250200" cy="262080"/>
          </a:xfrm>
          <a:prstGeom prst="ellipse">
            <a:avLst/>
          </a:prstGeom>
          <a:solidFill>
            <a:schemeClr val="tx1"/>
          </a:solidFill>
          <a:ln cap="rnd">
            <a:solidFill>
              <a:srgbClr val="e25247"/>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ea typeface="DejaVu Sans"/>
              </a:rPr>
              <a:t>x</a:t>
            </a:r>
            <a:endParaRPr b="0" lang="en-US" sz="1800" spc="-1" strike="noStrike">
              <a:latin typeface="Arial"/>
            </a:endParaRPr>
          </a:p>
        </p:txBody>
      </p:sp>
      <p:sp>
        <p:nvSpPr>
          <p:cNvPr id="789" name="Straight Arrow Connector 66"/>
          <p:cNvSpPr/>
          <p:nvPr/>
        </p:nvSpPr>
        <p:spPr>
          <a:xfrm flipH="1">
            <a:off x="7533360" y="3569040"/>
            <a:ext cx="5760" cy="2177280"/>
          </a:xfrm>
          <a:custGeom>
            <a:avLst/>
            <a:gdLst/>
            <a:ahLst/>
            <a:rect l="l" t="t" r="r" b="b"/>
            <a:pathLst>
              <a:path w="21600" h="21600">
                <a:moveTo>
                  <a:pt x="0" y="0"/>
                </a:moveTo>
                <a:lnTo>
                  <a:pt x="21600" y="21600"/>
                </a:lnTo>
              </a:path>
            </a:pathLst>
          </a:custGeom>
          <a:noFill/>
          <a:ln cap="rnd" w="28575">
            <a:solidFill>
              <a:srgbClr val="e25247"/>
            </a:solidFill>
            <a:round/>
            <a:tailEnd len="med" type="triangle" w="med"/>
          </a:ln>
        </p:spPr>
        <p:style>
          <a:lnRef idx="1">
            <a:schemeClr val="accent1"/>
          </a:lnRef>
          <a:fillRef idx="0">
            <a:schemeClr val="accent1"/>
          </a:fillRef>
          <a:effectRef idx="0">
            <a:schemeClr val="accent1"/>
          </a:effectRef>
          <a:fontRef idx="minor"/>
        </p:style>
      </p:sp>
      <p:sp>
        <p:nvSpPr>
          <p:cNvPr id="790" name="Straight Arrow Connector 67"/>
          <p:cNvSpPr/>
          <p:nvPr/>
        </p:nvSpPr>
        <p:spPr>
          <a:xfrm>
            <a:off x="6629040" y="4185360"/>
            <a:ext cx="106920" cy="10800"/>
          </a:xfrm>
          <a:custGeom>
            <a:avLst/>
            <a:gdLst/>
            <a:ahLst/>
            <a:rect l="l" t="t" r="r" b="b"/>
            <a:pathLst>
              <a:path w="21600" h="21600">
                <a:moveTo>
                  <a:pt x="0" y="0"/>
                </a:moveTo>
                <a:lnTo>
                  <a:pt x="21600" y="21600"/>
                </a:lnTo>
              </a:path>
            </a:pathLst>
          </a:custGeom>
          <a:noFill/>
          <a:ln cap="rnd" w="28575">
            <a:solidFill>
              <a:srgbClr val="e25247"/>
            </a:solidFill>
            <a:round/>
            <a:tailEnd len="med" type="triangle" w="med"/>
          </a:ln>
        </p:spPr>
        <p:style>
          <a:lnRef idx="1">
            <a:schemeClr val="accent1"/>
          </a:lnRef>
          <a:fillRef idx="0">
            <a:schemeClr val="accent1"/>
          </a:fillRef>
          <a:effectRef idx="0">
            <a:schemeClr val="accent1"/>
          </a:effectRef>
          <a:fontRef idx="minor"/>
        </p:style>
      </p:sp>
      <p:sp>
        <p:nvSpPr>
          <p:cNvPr id="791" name="Straight Arrow Connector 68"/>
          <p:cNvSpPr/>
          <p:nvPr/>
        </p:nvSpPr>
        <p:spPr>
          <a:xfrm flipV="1">
            <a:off x="6666120" y="4768200"/>
            <a:ext cx="321840" cy="7200"/>
          </a:xfrm>
          <a:custGeom>
            <a:avLst/>
            <a:gdLst/>
            <a:ahLst/>
            <a:rect l="l" t="t" r="r" b="b"/>
            <a:pathLst>
              <a:path w="21600" h="21600">
                <a:moveTo>
                  <a:pt x="0" y="0"/>
                </a:moveTo>
                <a:lnTo>
                  <a:pt x="21600" y="21600"/>
                </a:lnTo>
              </a:path>
            </a:pathLst>
          </a:custGeom>
          <a:noFill/>
          <a:ln cap="rnd" w="28575">
            <a:solidFill>
              <a:srgbClr val="e25247"/>
            </a:solidFill>
            <a:round/>
            <a:tailEnd len="med" type="triangle" w="med"/>
          </a:ln>
        </p:spPr>
        <p:style>
          <a:lnRef idx="1">
            <a:schemeClr val="accent1"/>
          </a:lnRef>
          <a:fillRef idx="0">
            <a:schemeClr val="accent1"/>
          </a:fillRef>
          <a:effectRef idx="0">
            <a:schemeClr val="accent1"/>
          </a:effectRef>
          <a:fontRef idx="minor"/>
        </p:style>
      </p:sp>
      <p:sp>
        <p:nvSpPr>
          <p:cNvPr id="792" name="Straight Arrow Connector 69"/>
          <p:cNvSpPr/>
          <p:nvPr/>
        </p:nvSpPr>
        <p:spPr>
          <a:xfrm>
            <a:off x="6671880" y="5411160"/>
            <a:ext cx="520200" cy="360"/>
          </a:xfrm>
          <a:custGeom>
            <a:avLst/>
            <a:gdLst/>
            <a:ahLst/>
            <a:rect l="l" t="t" r="r" b="b"/>
            <a:pathLst>
              <a:path w="21600" h="21600">
                <a:moveTo>
                  <a:pt x="0" y="0"/>
                </a:moveTo>
                <a:lnTo>
                  <a:pt x="21600" y="21600"/>
                </a:lnTo>
              </a:path>
            </a:pathLst>
          </a:custGeom>
          <a:noFill/>
          <a:ln cap="rnd" w="28575">
            <a:solidFill>
              <a:srgbClr val="e25247"/>
            </a:solidFill>
            <a:round/>
            <a:tailEnd len="med" type="triangle" w="med"/>
          </a:ln>
        </p:spPr>
        <p:style>
          <a:lnRef idx="1">
            <a:schemeClr val="accent1"/>
          </a:lnRef>
          <a:fillRef idx="0">
            <a:schemeClr val="accent1"/>
          </a:fillRef>
          <a:effectRef idx="0">
            <a:schemeClr val="accent1"/>
          </a:effectRef>
          <a:fontRef idx="minor"/>
        </p:style>
      </p:sp>
      <p:sp>
        <p:nvSpPr>
          <p:cNvPr id="793" name="Oval 70"/>
          <p:cNvSpPr/>
          <p:nvPr/>
        </p:nvSpPr>
        <p:spPr>
          <a:xfrm>
            <a:off x="7988040" y="4637160"/>
            <a:ext cx="250200" cy="262080"/>
          </a:xfrm>
          <a:prstGeom prst="ellipse">
            <a:avLst/>
          </a:prstGeom>
          <a:solidFill>
            <a:schemeClr val="tx1"/>
          </a:solidFill>
          <a:ln cap="rnd">
            <a:solidFill>
              <a:srgbClr val="e25247"/>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ea typeface="DejaVu Sans"/>
              </a:rPr>
              <a:t>+</a:t>
            </a:r>
            <a:endParaRPr b="0" lang="en-US" sz="1800" spc="-1" strike="noStrike">
              <a:latin typeface="Arial"/>
            </a:endParaRPr>
          </a:p>
        </p:txBody>
      </p:sp>
      <p:sp>
        <p:nvSpPr>
          <p:cNvPr id="794" name="Straight Arrow Connector 71"/>
          <p:cNvSpPr/>
          <p:nvPr/>
        </p:nvSpPr>
        <p:spPr>
          <a:xfrm flipV="1">
            <a:off x="7623000" y="4899960"/>
            <a:ext cx="489600" cy="884160"/>
          </a:xfrm>
          <a:custGeom>
            <a:avLst/>
            <a:gdLst/>
            <a:ahLst/>
            <a:rect l="l" t="t" r="r" b="b"/>
            <a:pathLst>
              <a:path w="21600" h="21600">
                <a:moveTo>
                  <a:pt x="0" y="0"/>
                </a:moveTo>
                <a:lnTo>
                  <a:pt x="21600" y="21600"/>
                </a:lnTo>
              </a:path>
            </a:pathLst>
          </a:custGeom>
          <a:noFill/>
          <a:ln cap="rnd" w="28575">
            <a:solidFill>
              <a:srgbClr val="e25247"/>
            </a:solidFill>
            <a:round/>
            <a:tailEnd len="med" type="triangle" w="med"/>
          </a:ln>
        </p:spPr>
        <p:style>
          <a:lnRef idx="1">
            <a:schemeClr val="accent1"/>
          </a:lnRef>
          <a:fillRef idx="0">
            <a:schemeClr val="accent1"/>
          </a:fillRef>
          <a:effectRef idx="0">
            <a:schemeClr val="accent1"/>
          </a:effectRef>
          <a:fontRef idx="minor"/>
        </p:style>
      </p:sp>
      <p:sp>
        <p:nvSpPr>
          <p:cNvPr id="795" name="Straight Arrow Connector 72"/>
          <p:cNvSpPr/>
          <p:nvPr/>
        </p:nvSpPr>
        <p:spPr>
          <a:xfrm flipV="1">
            <a:off x="7445880" y="4860720"/>
            <a:ext cx="577800" cy="505080"/>
          </a:xfrm>
          <a:custGeom>
            <a:avLst/>
            <a:gdLst/>
            <a:ahLst/>
            <a:rect l="l" t="t" r="r" b="b"/>
            <a:pathLst>
              <a:path w="21600" h="21600">
                <a:moveTo>
                  <a:pt x="0" y="0"/>
                </a:moveTo>
                <a:lnTo>
                  <a:pt x="21600" y="21600"/>
                </a:lnTo>
              </a:path>
            </a:pathLst>
          </a:custGeom>
          <a:noFill/>
          <a:ln cap="rnd" w="28575">
            <a:solidFill>
              <a:srgbClr val="e25247"/>
            </a:solidFill>
            <a:round/>
            <a:tailEnd len="med" type="triangle" w="med"/>
          </a:ln>
        </p:spPr>
        <p:style>
          <a:lnRef idx="1">
            <a:schemeClr val="accent1"/>
          </a:lnRef>
          <a:fillRef idx="0">
            <a:schemeClr val="accent1"/>
          </a:fillRef>
          <a:effectRef idx="0">
            <a:schemeClr val="accent1"/>
          </a:effectRef>
          <a:fontRef idx="minor"/>
        </p:style>
      </p:sp>
      <p:sp>
        <p:nvSpPr>
          <p:cNvPr id="796" name="Straight Arrow Connector 73"/>
          <p:cNvSpPr/>
          <p:nvPr/>
        </p:nvSpPr>
        <p:spPr>
          <a:xfrm>
            <a:off x="7228080" y="4752360"/>
            <a:ext cx="758880" cy="15480"/>
          </a:xfrm>
          <a:custGeom>
            <a:avLst/>
            <a:gdLst/>
            <a:ahLst/>
            <a:rect l="l" t="t" r="r" b="b"/>
            <a:pathLst>
              <a:path w="21600" h="21600">
                <a:moveTo>
                  <a:pt x="0" y="0"/>
                </a:moveTo>
                <a:lnTo>
                  <a:pt x="21600" y="21600"/>
                </a:lnTo>
              </a:path>
            </a:pathLst>
          </a:custGeom>
          <a:noFill/>
          <a:ln cap="rnd" w="28575">
            <a:solidFill>
              <a:srgbClr val="e25247"/>
            </a:solidFill>
            <a:round/>
            <a:tailEnd len="med" type="triangle" w="med"/>
          </a:ln>
        </p:spPr>
        <p:style>
          <a:lnRef idx="1">
            <a:schemeClr val="accent1"/>
          </a:lnRef>
          <a:fillRef idx="0">
            <a:schemeClr val="accent1"/>
          </a:fillRef>
          <a:effectRef idx="0">
            <a:schemeClr val="accent1"/>
          </a:effectRef>
          <a:fontRef idx="minor"/>
        </p:style>
      </p:sp>
      <p:sp>
        <p:nvSpPr>
          <p:cNvPr id="797" name="Straight Arrow Connector 74"/>
          <p:cNvSpPr/>
          <p:nvPr/>
        </p:nvSpPr>
        <p:spPr>
          <a:xfrm>
            <a:off x="6983640" y="4172760"/>
            <a:ext cx="1040400" cy="501840"/>
          </a:xfrm>
          <a:custGeom>
            <a:avLst/>
            <a:gdLst/>
            <a:ahLst/>
            <a:rect l="l" t="t" r="r" b="b"/>
            <a:pathLst>
              <a:path w="21600" h="21600">
                <a:moveTo>
                  <a:pt x="0" y="0"/>
                </a:moveTo>
                <a:lnTo>
                  <a:pt x="21600" y="21600"/>
                </a:lnTo>
              </a:path>
            </a:pathLst>
          </a:custGeom>
          <a:noFill/>
          <a:ln cap="rnd" w="28575">
            <a:solidFill>
              <a:srgbClr val="e25247"/>
            </a:solidFill>
            <a:round/>
            <a:tailEnd len="med" type="triangle" w="med"/>
          </a:ln>
        </p:spPr>
        <p:style>
          <a:lnRef idx="1">
            <a:schemeClr val="accent1"/>
          </a:lnRef>
          <a:fillRef idx="0">
            <a:schemeClr val="accent1"/>
          </a:fillRef>
          <a:effectRef idx="0">
            <a:schemeClr val="accent1"/>
          </a:effectRef>
          <a:fontRef idx="minor"/>
        </p:style>
      </p:sp>
      <p:sp>
        <p:nvSpPr>
          <p:cNvPr id="798" name="Rectangle 75"/>
          <p:cNvSpPr/>
          <p:nvPr/>
        </p:nvSpPr>
        <p:spPr>
          <a:xfrm>
            <a:off x="5358960" y="5739120"/>
            <a:ext cx="1323000" cy="350280"/>
          </a:xfrm>
          <a:prstGeom prst="rect">
            <a:avLst/>
          </a:prstGeom>
          <a:solidFill>
            <a:schemeClr val="tx1"/>
          </a:solidFill>
          <a:ln cap="rnd">
            <a:solidFill>
              <a:srgbClr val="e25247"/>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600" spc="-1" strike="noStrike">
                <a:solidFill>
                  <a:srgbClr val="000000"/>
                </a:solidFill>
                <a:latin typeface="David"/>
                <a:ea typeface="DejaVu Sans"/>
              </a:rPr>
              <a:t>Conv1x1,C</a:t>
            </a:r>
            <a:r>
              <a:rPr b="0" lang="en-US" sz="1600" spc="-1" strike="noStrike" baseline="-25000">
                <a:solidFill>
                  <a:srgbClr val="000000"/>
                </a:solidFill>
                <a:latin typeface="David"/>
                <a:ea typeface="DejaVu Sans"/>
              </a:rPr>
              <a:t>in</a:t>
            </a:r>
            <a:endParaRPr b="0" lang="en-US" sz="1600" spc="-1" strike="noStrike">
              <a:latin typeface="Arial"/>
            </a:endParaRPr>
          </a:p>
        </p:txBody>
      </p:sp>
      <p:sp>
        <p:nvSpPr>
          <p:cNvPr id="799" name="Straight Arrow Connector 76"/>
          <p:cNvSpPr/>
          <p:nvPr/>
        </p:nvSpPr>
        <p:spPr>
          <a:xfrm flipV="1">
            <a:off x="6683400" y="5893920"/>
            <a:ext cx="723960" cy="360"/>
          </a:xfrm>
          <a:custGeom>
            <a:avLst/>
            <a:gdLst/>
            <a:ahLst/>
            <a:rect l="l" t="t" r="r" b="b"/>
            <a:pathLst>
              <a:path w="21600" h="21600">
                <a:moveTo>
                  <a:pt x="0" y="0"/>
                </a:moveTo>
                <a:lnTo>
                  <a:pt x="21600" y="21600"/>
                </a:lnTo>
              </a:path>
            </a:pathLst>
          </a:custGeom>
          <a:noFill/>
          <a:ln cap="rnd" w="28575">
            <a:solidFill>
              <a:srgbClr val="e25247"/>
            </a:solidFill>
            <a:round/>
            <a:tailEnd len="med" type="triangle" w="med"/>
          </a:ln>
        </p:spPr>
        <p:style>
          <a:lnRef idx="1">
            <a:schemeClr val="accent1"/>
          </a:lnRef>
          <a:fillRef idx="0">
            <a:schemeClr val="accent1"/>
          </a:fillRef>
          <a:effectRef idx="0">
            <a:schemeClr val="accent1"/>
          </a:effectRef>
          <a:fontRef idx="minor"/>
        </p:style>
      </p:sp>
      <p:sp>
        <p:nvSpPr>
          <p:cNvPr id="800" name="Straight Arrow Connector 77"/>
          <p:cNvSpPr/>
          <p:nvPr/>
        </p:nvSpPr>
        <p:spPr>
          <a:xfrm>
            <a:off x="8250480" y="4747320"/>
            <a:ext cx="1041840" cy="360"/>
          </a:xfrm>
          <a:custGeom>
            <a:avLst/>
            <a:gdLst/>
            <a:ahLst/>
            <a:rect l="l" t="t" r="r" b="b"/>
            <a:pathLst>
              <a:path w="21600" h="21600">
                <a:moveTo>
                  <a:pt x="0" y="0"/>
                </a:moveTo>
                <a:lnTo>
                  <a:pt x="21600" y="21600"/>
                </a:lnTo>
              </a:path>
            </a:pathLst>
          </a:custGeom>
          <a:noFill/>
          <a:ln cap="rnd" w="28575">
            <a:solidFill>
              <a:srgbClr val="e25247"/>
            </a:solidFill>
            <a:round/>
            <a:tailEnd len="med" type="triangle" w="med"/>
          </a:ln>
        </p:spPr>
        <p:style>
          <a:lnRef idx="1">
            <a:schemeClr val="accent1"/>
          </a:lnRef>
          <a:fillRef idx="0">
            <a:schemeClr val="accent1"/>
          </a:fillRef>
          <a:effectRef idx="0">
            <a:schemeClr val="accent1"/>
          </a:effectRef>
          <a:fontRef idx="minor"/>
        </p:style>
      </p:sp>
      <p:sp>
        <p:nvSpPr>
          <p:cNvPr id="801" name="TextBox 78"/>
          <p:cNvSpPr/>
          <p:nvPr/>
        </p:nvSpPr>
        <p:spPr>
          <a:xfrm>
            <a:off x="8258400" y="4843440"/>
            <a:ext cx="1188000" cy="401400"/>
          </a:xfrm>
          <a:prstGeom prst="rect">
            <a:avLst/>
          </a:prstGeom>
          <a:noFill/>
          <a:ln w="0">
            <a:noFill/>
          </a:ln>
        </p:spPr>
        <p:style>
          <a:lnRef idx="0"/>
          <a:fillRef idx="0"/>
          <a:effectRef idx="0"/>
          <a:fontRef idx="minor"/>
        </p:style>
        <p:txBody>
          <a:bodyPr lIns="90000" rIns="90000" tIns="45000" bIns="45000" anchor="t">
            <a:spAutoFit/>
          </a:bodyPr>
          <a:p>
            <a:pPr rtl="1">
              <a:lnSpc>
                <a:spcPct val="100000"/>
              </a:lnSpc>
              <a:buNone/>
            </a:pPr>
            <a:r>
              <a:rPr b="0" lang="en-US" sz="1800" spc="-1" strike="noStrike">
                <a:solidFill>
                  <a:srgbClr val="ffffff"/>
                </a:solidFill>
                <a:latin typeface="David"/>
                <a:ea typeface="DejaVu Sans"/>
              </a:rPr>
              <a:t>C</a:t>
            </a:r>
            <a:r>
              <a:rPr b="0" lang="en-US" sz="1800" spc="-1" strike="noStrike" baseline="-25000">
                <a:solidFill>
                  <a:srgbClr val="ffffff"/>
                </a:solidFill>
                <a:latin typeface="David"/>
                <a:ea typeface="DejaVu Sans"/>
              </a:rPr>
              <a:t>in</a:t>
            </a:r>
            <a:r>
              <a:rPr b="0" lang="en-US" sz="1600" spc="-1" strike="noStrike">
                <a:solidFill>
                  <a:srgbClr val="ffffff"/>
                </a:solidFill>
                <a:latin typeface="David"/>
                <a:ea typeface="DejaVu Sans"/>
              </a:rPr>
              <a:t>xHxW</a:t>
            </a:r>
            <a:endParaRPr b="0" lang="en-US" sz="1600" spc="-1" strike="noStrike">
              <a:latin typeface="Arial"/>
            </a:endParaRPr>
          </a:p>
        </p:txBody>
      </p:sp>
      <p:sp>
        <p:nvSpPr>
          <p:cNvPr id="802" name="TextBox 22"/>
          <p:cNvSpPr/>
          <p:nvPr/>
        </p:nvSpPr>
        <p:spPr>
          <a:xfrm>
            <a:off x="1451160" y="1251000"/>
            <a:ext cx="7007040" cy="516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800" spc="-1" strike="noStrike">
                <a:solidFill>
                  <a:srgbClr val="ffffff"/>
                </a:solidFill>
                <a:latin typeface="Gill Sans MT"/>
              </a:rPr>
              <a:t>Methodology ( Proposed Architecture )</a:t>
            </a:r>
            <a:endParaRPr b="0" lang="en-US" sz="2800" spc="-1" strike="noStrike">
              <a:latin typeface="Arial"/>
            </a:endParaRPr>
          </a:p>
        </p:txBody>
      </p:sp>
      <p:sp>
        <p:nvSpPr>
          <p:cNvPr id="803" name="PlaceHolder 1"/>
          <p:cNvSpPr/>
          <p:nvPr/>
        </p:nvSpPr>
        <p:spPr>
          <a:xfrm>
            <a:off x="1451160" y="688680"/>
            <a:ext cx="3147840" cy="565560"/>
          </a:xfrm>
          <a:prstGeom prst="rect">
            <a:avLst/>
          </a:prstGeom>
          <a:noFill/>
          <a:ln w="0">
            <a:noFill/>
          </a:ln>
        </p:spPr>
        <p:style>
          <a:lnRef idx="0"/>
          <a:fillRef idx="0"/>
          <a:effectRef idx="0"/>
          <a:fontRef idx="minor"/>
        </p:style>
        <p:txBody>
          <a:bodyPr anchor="t">
            <a:normAutofit/>
          </a:bodyPr>
          <a:p>
            <a:pPr>
              <a:lnSpc>
                <a:spcPct val="90000"/>
              </a:lnSpc>
              <a:buNone/>
            </a:pPr>
            <a:r>
              <a:rPr b="1" lang="en-US" sz="3200" spc="-1" strike="noStrike" cap="all">
                <a:solidFill>
                  <a:srgbClr val="ffffff"/>
                </a:solidFill>
                <a:latin typeface="Gill Sans MT"/>
              </a:rPr>
              <a:t>Proposal II</a:t>
            </a:r>
            <a:endParaRPr b="0" lang="en-US" sz="3200" spc="-1" strike="noStrike">
              <a:latin typeface="Arial"/>
            </a:endParaRPr>
          </a:p>
        </p:txBody>
      </p:sp>
      <p:sp>
        <p:nvSpPr>
          <p:cNvPr id="804" name="PlaceHolder 2"/>
          <p:cNvSpPr>
            <a:spLocks noGrp="1"/>
          </p:cNvSpPr>
          <p:nvPr>
            <p:ph type="sldNum" idx="64"/>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BD7008A4-2F9D-490C-BFB4-42DCF84BFABB}" type="slidenum">
              <a:rPr b="0" lang="en-US" sz="2400" spc="-1" strike="noStrike">
                <a:solidFill>
                  <a:srgbClr val="ffffff"/>
                </a:solidFill>
                <a:latin typeface="Calibri"/>
              </a:rPr>
              <a:t>52</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601" dur="indefinite" restart="never" nodeType="tmRoot">
          <p:childTnLst>
            <p:seq>
              <p:cTn id="602" dur="indefinite" nodeType="mainSeq">
                <p:childTnLst>
                  <p:par>
                    <p:cTn id="603" fill="hold">
                      <p:stCondLst>
                        <p:cond delay="indefinite"/>
                      </p:stCondLst>
                      <p:childTnLst>
                        <p:par>
                          <p:cTn id="604" fill="hold">
                            <p:stCondLst>
                              <p:cond delay="0"/>
                            </p:stCondLst>
                            <p:childTnLst>
                              <p:par>
                                <p:cTn id="605" nodeType="clickEffect" fill="hold" presetClass="entr" presetID="2" presetSubtype="4">
                                  <p:stCondLst>
                                    <p:cond delay="0"/>
                                  </p:stCondLst>
                                  <p:childTnLst>
                                    <p:set>
                                      <p:cBhvr>
                                        <p:cTn id="606" dur="1" fill="hold">
                                          <p:stCondLst>
                                            <p:cond delay="0"/>
                                          </p:stCondLst>
                                        </p:cTn>
                                        <p:tgtEl>
                                          <p:spTgt spid="741"/>
                                        </p:tgtEl>
                                        <p:attrNameLst>
                                          <p:attrName>style.visibility</p:attrName>
                                        </p:attrNameLst>
                                      </p:cBhvr>
                                      <p:to>
                                        <p:strVal val="visible"/>
                                      </p:to>
                                    </p:set>
                                    <p:anim calcmode="lin" valueType="num">
                                      <p:cBhvr additive="repl">
                                        <p:cTn id="607" dur="500" fill="hold"/>
                                        <p:tgtEl>
                                          <p:spTgt spid="741"/>
                                        </p:tgtEl>
                                        <p:attrNameLst>
                                          <p:attrName>ppt_x</p:attrName>
                                        </p:attrNameLst>
                                      </p:cBhvr>
                                      <p:tavLst>
                                        <p:tav tm="0">
                                          <p:val>
                                            <p:strVal val="#ppt_x"/>
                                          </p:val>
                                        </p:tav>
                                        <p:tav tm="100000">
                                          <p:val>
                                            <p:strVal val="#ppt_x"/>
                                          </p:val>
                                        </p:tav>
                                      </p:tavLst>
                                    </p:anim>
                                    <p:anim calcmode="lin" valueType="num">
                                      <p:cBhvr additive="repl">
                                        <p:cTn id="608" dur="500" fill="hold"/>
                                        <p:tgtEl>
                                          <p:spTgt spid="741"/>
                                        </p:tgtEl>
                                        <p:attrNameLst>
                                          <p:attrName>ppt_y</p:attrName>
                                        </p:attrNameLst>
                                      </p:cBhvr>
                                      <p:tavLst>
                                        <p:tav tm="0">
                                          <p:val>
                                            <p:strVal val="1+#ppt_h/2"/>
                                          </p:val>
                                        </p:tav>
                                        <p:tav tm="100000">
                                          <p:val>
                                            <p:strVal val="#ppt_y"/>
                                          </p:val>
                                        </p:tav>
                                      </p:tavLst>
                                    </p:anim>
                                  </p:childTnLst>
                                </p:cTn>
                              </p:par>
                              <p:par>
                                <p:cTn id="609" nodeType="withEffect" fill="hold" presetClass="entr" presetID="2" presetSubtype="4">
                                  <p:stCondLst>
                                    <p:cond delay="0"/>
                                  </p:stCondLst>
                                  <p:childTnLst>
                                    <p:set>
                                      <p:cBhvr>
                                        <p:cTn id="610" dur="1" fill="hold">
                                          <p:stCondLst>
                                            <p:cond delay="0"/>
                                          </p:stCondLst>
                                        </p:cTn>
                                        <p:tgtEl>
                                          <p:spTgt spid="742"/>
                                        </p:tgtEl>
                                        <p:attrNameLst>
                                          <p:attrName>style.visibility</p:attrName>
                                        </p:attrNameLst>
                                      </p:cBhvr>
                                      <p:to>
                                        <p:strVal val="visible"/>
                                      </p:to>
                                    </p:set>
                                    <p:anim calcmode="lin" valueType="num">
                                      <p:cBhvr additive="repl">
                                        <p:cTn id="611" dur="500" fill="hold"/>
                                        <p:tgtEl>
                                          <p:spTgt spid="742"/>
                                        </p:tgtEl>
                                        <p:attrNameLst>
                                          <p:attrName>ppt_x</p:attrName>
                                        </p:attrNameLst>
                                      </p:cBhvr>
                                      <p:tavLst>
                                        <p:tav tm="0">
                                          <p:val>
                                            <p:strVal val="#ppt_x"/>
                                          </p:val>
                                        </p:tav>
                                        <p:tav tm="100000">
                                          <p:val>
                                            <p:strVal val="#ppt_x"/>
                                          </p:val>
                                        </p:tav>
                                      </p:tavLst>
                                    </p:anim>
                                    <p:anim calcmode="lin" valueType="num">
                                      <p:cBhvr additive="repl">
                                        <p:cTn id="612" dur="500" fill="hold"/>
                                        <p:tgtEl>
                                          <p:spTgt spid="742"/>
                                        </p:tgtEl>
                                        <p:attrNameLst>
                                          <p:attrName>ppt_y</p:attrName>
                                        </p:attrNameLst>
                                      </p:cBhvr>
                                      <p:tavLst>
                                        <p:tav tm="0">
                                          <p:val>
                                            <p:strVal val="1+#ppt_h/2"/>
                                          </p:val>
                                        </p:tav>
                                        <p:tav tm="100000">
                                          <p:val>
                                            <p:strVal val="#ppt_y"/>
                                          </p:val>
                                        </p:tav>
                                      </p:tavLst>
                                    </p:anim>
                                  </p:childTnLst>
                                </p:cTn>
                              </p:par>
                              <p:par>
                                <p:cTn id="613" nodeType="withEffect" fill="hold" presetClass="entr" presetID="2" presetSubtype="4">
                                  <p:stCondLst>
                                    <p:cond delay="0"/>
                                  </p:stCondLst>
                                  <p:childTnLst>
                                    <p:set>
                                      <p:cBhvr>
                                        <p:cTn id="614" dur="1" fill="hold">
                                          <p:stCondLst>
                                            <p:cond delay="0"/>
                                          </p:stCondLst>
                                        </p:cTn>
                                        <p:tgtEl>
                                          <p:spTgt spid="743"/>
                                        </p:tgtEl>
                                        <p:attrNameLst>
                                          <p:attrName>style.visibility</p:attrName>
                                        </p:attrNameLst>
                                      </p:cBhvr>
                                      <p:to>
                                        <p:strVal val="visible"/>
                                      </p:to>
                                    </p:set>
                                    <p:anim calcmode="lin" valueType="num">
                                      <p:cBhvr additive="repl">
                                        <p:cTn id="615" dur="500" fill="hold"/>
                                        <p:tgtEl>
                                          <p:spTgt spid="743"/>
                                        </p:tgtEl>
                                        <p:attrNameLst>
                                          <p:attrName>ppt_x</p:attrName>
                                        </p:attrNameLst>
                                      </p:cBhvr>
                                      <p:tavLst>
                                        <p:tav tm="0">
                                          <p:val>
                                            <p:strVal val="#ppt_x"/>
                                          </p:val>
                                        </p:tav>
                                        <p:tav tm="100000">
                                          <p:val>
                                            <p:strVal val="#ppt_x"/>
                                          </p:val>
                                        </p:tav>
                                      </p:tavLst>
                                    </p:anim>
                                    <p:anim calcmode="lin" valueType="num">
                                      <p:cBhvr additive="repl">
                                        <p:cTn id="616" dur="500" fill="hold"/>
                                        <p:tgtEl>
                                          <p:spTgt spid="743"/>
                                        </p:tgtEl>
                                        <p:attrNameLst>
                                          <p:attrName>ppt_y</p:attrName>
                                        </p:attrNameLst>
                                      </p:cBhvr>
                                      <p:tavLst>
                                        <p:tav tm="0">
                                          <p:val>
                                            <p:strVal val="1+#ppt_h/2"/>
                                          </p:val>
                                        </p:tav>
                                        <p:tav tm="100000">
                                          <p:val>
                                            <p:strVal val="#ppt_y"/>
                                          </p:val>
                                        </p:tav>
                                      </p:tavLst>
                                    </p:anim>
                                  </p:childTnLst>
                                </p:cTn>
                              </p:par>
                              <p:par>
                                <p:cTn id="617" nodeType="withEffect" fill="hold" presetClass="entr" presetID="2" presetSubtype="4">
                                  <p:stCondLst>
                                    <p:cond delay="0"/>
                                  </p:stCondLst>
                                  <p:childTnLst>
                                    <p:set>
                                      <p:cBhvr>
                                        <p:cTn id="618" dur="1" fill="hold">
                                          <p:stCondLst>
                                            <p:cond delay="0"/>
                                          </p:stCondLst>
                                        </p:cTn>
                                        <p:tgtEl>
                                          <p:spTgt spid="744"/>
                                        </p:tgtEl>
                                        <p:attrNameLst>
                                          <p:attrName>style.visibility</p:attrName>
                                        </p:attrNameLst>
                                      </p:cBhvr>
                                      <p:to>
                                        <p:strVal val="visible"/>
                                      </p:to>
                                    </p:set>
                                    <p:anim calcmode="lin" valueType="num">
                                      <p:cBhvr additive="repl">
                                        <p:cTn id="619" dur="500" fill="hold"/>
                                        <p:tgtEl>
                                          <p:spTgt spid="744"/>
                                        </p:tgtEl>
                                        <p:attrNameLst>
                                          <p:attrName>ppt_x</p:attrName>
                                        </p:attrNameLst>
                                      </p:cBhvr>
                                      <p:tavLst>
                                        <p:tav tm="0">
                                          <p:val>
                                            <p:strVal val="#ppt_x"/>
                                          </p:val>
                                        </p:tav>
                                        <p:tav tm="100000">
                                          <p:val>
                                            <p:strVal val="#ppt_x"/>
                                          </p:val>
                                        </p:tav>
                                      </p:tavLst>
                                    </p:anim>
                                    <p:anim calcmode="lin" valueType="num">
                                      <p:cBhvr additive="repl">
                                        <p:cTn id="620" dur="500" fill="hold"/>
                                        <p:tgtEl>
                                          <p:spTgt spid="744"/>
                                        </p:tgtEl>
                                        <p:attrNameLst>
                                          <p:attrName>ppt_y</p:attrName>
                                        </p:attrNameLst>
                                      </p:cBhvr>
                                      <p:tavLst>
                                        <p:tav tm="0">
                                          <p:val>
                                            <p:strVal val="1+#ppt_h/2"/>
                                          </p:val>
                                        </p:tav>
                                        <p:tav tm="100000">
                                          <p:val>
                                            <p:strVal val="#ppt_y"/>
                                          </p:val>
                                        </p:tav>
                                      </p:tavLst>
                                    </p:anim>
                                  </p:childTnLst>
                                </p:cTn>
                              </p:par>
                              <p:par>
                                <p:cTn id="621" nodeType="withEffect" fill="hold" presetClass="entr" presetID="2" presetSubtype="4">
                                  <p:stCondLst>
                                    <p:cond delay="0"/>
                                  </p:stCondLst>
                                  <p:childTnLst>
                                    <p:set>
                                      <p:cBhvr>
                                        <p:cTn id="622" dur="1" fill="hold">
                                          <p:stCondLst>
                                            <p:cond delay="0"/>
                                          </p:stCondLst>
                                        </p:cTn>
                                        <p:tgtEl>
                                          <p:spTgt spid="745"/>
                                        </p:tgtEl>
                                        <p:attrNameLst>
                                          <p:attrName>style.visibility</p:attrName>
                                        </p:attrNameLst>
                                      </p:cBhvr>
                                      <p:to>
                                        <p:strVal val="visible"/>
                                      </p:to>
                                    </p:set>
                                    <p:anim calcmode="lin" valueType="num">
                                      <p:cBhvr additive="repl">
                                        <p:cTn id="623" dur="500" fill="hold"/>
                                        <p:tgtEl>
                                          <p:spTgt spid="745"/>
                                        </p:tgtEl>
                                        <p:attrNameLst>
                                          <p:attrName>ppt_x</p:attrName>
                                        </p:attrNameLst>
                                      </p:cBhvr>
                                      <p:tavLst>
                                        <p:tav tm="0">
                                          <p:val>
                                            <p:strVal val="#ppt_x"/>
                                          </p:val>
                                        </p:tav>
                                        <p:tav tm="100000">
                                          <p:val>
                                            <p:strVal val="#ppt_x"/>
                                          </p:val>
                                        </p:tav>
                                      </p:tavLst>
                                    </p:anim>
                                    <p:anim calcmode="lin" valueType="num">
                                      <p:cBhvr additive="repl">
                                        <p:cTn id="624" dur="500" fill="hold"/>
                                        <p:tgtEl>
                                          <p:spTgt spid="745"/>
                                        </p:tgtEl>
                                        <p:attrNameLst>
                                          <p:attrName>ppt_y</p:attrName>
                                        </p:attrNameLst>
                                      </p:cBhvr>
                                      <p:tavLst>
                                        <p:tav tm="0">
                                          <p:val>
                                            <p:strVal val="1+#ppt_h/2"/>
                                          </p:val>
                                        </p:tav>
                                        <p:tav tm="100000">
                                          <p:val>
                                            <p:strVal val="#ppt_y"/>
                                          </p:val>
                                        </p:tav>
                                      </p:tavLst>
                                    </p:anim>
                                  </p:childTnLst>
                                </p:cTn>
                              </p:par>
                              <p:par>
                                <p:cTn id="625" nodeType="withEffect" fill="hold" presetClass="entr" presetID="2" presetSubtype="4">
                                  <p:stCondLst>
                                    <p:cond delay="0"/>
                                  </p:stCondLst>
                                  <p:childTnLst>
                                    <p:set>
                                      <p:cBhvr>
                                        <p:cTn id="626" dur="1" fill="hold">
                                          <p:stCondLst>
                                            <p:cond delay="0"/>
                                          </p:stCondLst>
                                        </p:cTn>
                                        <p:tgtEl>
                                          <p:spTgt spid="746"/>
                                        </p:tgtEl>
                                        <p:attrNameLst>
                                          <p:attrName>style.visibility</p:attrName>
                                        </p:attrNameLst>
                                      </p:cBhvr>
                                      <p:to>
                                        <p:strVal val="visible"/>
                                      </p:to>
                                    </p:set>
                                    <p:anim calcmode="lin" valueType="num">
                                      <p:cBhvr additive="repl">
                                        <p:cTn id="627" dur="500" fill="hold"/>
                                        <p:tgtEl>
                                          <p:spTgt spid="746"/>
                                        </p:tgtEl>
                                        <p:attrNameLst>
                                          <p:attrName>ppt_x</p:attrName>
                                        </p:attrNameLst>
                                      </p:cBhvr>
                                      <p:tavLst>
                                        <p:tav tm="0">
                                          <p:val>
                                            <p:strVal val="#ppt_x"/>
                                          </p:val>
                                        </p:tav>
                                        <p:tav tm="100000">
                                          <p:val>
                                            <p:strVal val="#ppt_x"/>
                                          </p:val>
                                        </p:tav>
                                      </p:tavLst>
                                    </p:anim>
                                    <p:anim calcmode="lin" valueType="num">
                                      <p:cBhvr additive="repl">
                                        <p:cTn id="628" dur="500" fill="hold"/>
                                        <p:tgtEl>
                                          <p:spTgt spid="746"/>
                                        </p:tgtEl>
                                        <p:attrNameLst>
                                          <p:attrName>ppt_y</p:attrName>
                                        </p:attrNameLst>
                                      </p:cBhvr>
                                      <p:tavLst>
                                        <p:tav tm="0">
                                          <p:val>
                                            <p:strVal val="1+#ppt_h/2"/>
                                          </p:val>
                                        </p:tav>
                                        <p:tav tm="100000">
                                          <p:val>
                                            <p:strVal val="#ppt_y"/>
                                          </p:val>
                                        </p:tav>
                                      </p:tavLst>
                                    </p:anim>
                                  </p:childTnLst>
                                </p:cTn>
                              </p:par>
                              <p:par>
                                <p:cTn id="629" nodeType="withEffect" fill="hold" presetClass="entr" presetID="2" presetSubtype="4">
                                  <p:stCondLst>
                                    <p:cond delay="0"/>
                                  </p:stCondLst>
                                  <p:childTnLst>
                                    <p:set>
                                      <p:cBhvr>
                                        <p:cTn id="630" dur="1" fill="hold">
                                          <p:stCondLst>
                                            <p:cond delay="0"/>
                                          </p:stCondLst>
                                        </p:cTn>
                                        <p:tgtEl>
                                          <p:spTgt spid="747"/>
                                        </p:tgtEl>
                                        <p:attrNameLst>
                                          <p:attrName>style.visibility</p:attrName>
                                        </p:attrNameLst>
                                      </p:cBhvr>
                                      <p:to>
                                        <p:strVal val="visible"/>
                                      </p:to>
                                    </p:set>
                                    <p:anim calcmode="lin" valueType="num">
                                      <p:cBhvr additive="repl">
                                        <p:cTn id="631" dur="500" fill="hold"/>
                                        <p:tgtEl>
                                          <p:spTgt spid="747"/>
                                        </p:tgtEl>
                                        <p:attrNameLst>
                                          <p:attrName>ppt_x</p:attrName>
                                        </p:attrNameLst>
                                      </p:cBhvr>
                                      <p:tavLst>
                                        <p:tav tm="0">
                                          <p:val>
                                            <p:strVal val="#ppt_x"/>
                                          </p:val>
                                        </p:tav>
                                        <p:tav tm="100000">
                                          <p:val>
                                            <p:strVal val="#ppt_x"/>
                                          </p:val>
                                        </p:tav>
                                      </p:tavLst>
                                    </p:anim>
                                    <p:anim calcmode="lin" valueType="num">
                                      <p:cBhvr additive="repl">
                                        <p:cTn id="632" dur="500" fill="hold"/>
                                        <p:tgtEl>
                                          <p:spTgt spid="747"/>
                                        </p:tgtEl>
                                        <p:attrNameLst>
                                          <p:attrName>ppt_y</p:attrName>
                                        </p:attrNameLst>
                                      </p:cBhvr>
                                      <p:tavLst>
                                        <p:tav tm="0">
                                          <p:val>
                                            <p:strVal val="1+#ppt_h/2"/>
                                          </p:val>
                                        </p:tav>
                                        <p:tav tm="100000">
                                          <p:val>
                                            <p:strVal val="#ppt_y"/>
                                          </p:val>
                                        </p:tav>
                                      </p:tavLst>
                                    </p:anim>
                                  </p:childTnLst>
                                </p:cTn>
                              </p:par>
                              <p:par>
                                <p:cTn id="633" nodeType="withEffect" fill="hold" presetClass="entr" presetID="2" presetSubtype="4">
                                  <p:stCondLst>
                                    <p:cond delay="0"/>
                                  </p:stCondLst>
                                  <p:childTnLst>
                                    <p:set>
                                      <p:cBhvr>
                                        <p:cTn id="634" dur="1" fill="hold">
                                          <p:stCondLst>
                                            <p:cond delay="0"/>
                                          </p:stCondLst>
                                        </p:cTn>
                                        <p:tgtEl>
                                          <p:spTgt spid="748"/>
                                        </p:tgtEl>
                                        <p:attrNameLst>
                                          <p:attrName>style.visibility</p:attrName>
                                        </p:attrNameLst>
                                      </p:cBhvr>
                                      <p:to>
                                        <p:strVal val="visible"/>
                                      </p:to>
                                    </p:set>
                                    <p:anim calcmode="lin" valueType="num">
                                      <p:cBhvr additive="repl">
                                        <p:cTn id="635" dur="500" fill="hold"/>
                                        <p:tgtEl>
                                          <p:spTgt spid="748"/>
                                        </p:tgtEl>
                                        <p:attrNameLst>
                                          <p:attrName>ppt_x</p:attrName>
                                        </p:attrNameLst>
                                      </p:cBhvr>
                                      <p:tavLst>
                                        <p:tav tm="0">
                                          <p:val>
                                            <p:strVal val="#ppt_x"/>
                                          </p:val>
                                        </p:tav>
                                        <p:tav tm="100000">
                                          <p:val>
                                            <p:strVal val="#ppt_x"/>
                                          </p:val>
                                        </p:tav>
                                      </p:tavLst>
                                    </p:anim>
                                    <p:anim calcmode="lin" valueType="num">
                                      <p:cBhvr additive="repl">
                                        <p:cTn id="636" dur="500" fill="hold"/>
                                        <p:tgtEl>
                                          <p:spTgt spid="748"/>
                                        </p:tgtEl>
                                        <p:attrNameLst>
                                          <p:attrName>ppt_y</p:attrName>
                                        </p:attrNameLst>
                                      </p:cBhvr>
                                      <p:tavLst>
                                        <p:tav tm="0">
                                          <p:val>
                                            <p:strVal val="1+#ppt_h/2"/>
                                          </p:val>
                                        </p:tav>
                                        <p:tav tm="100000">
                                          <p:val>
                                            <p:strVal val="#ppt_y"/>
                                          </p:val>
                                        </p:tav>
                                      </p:tavLst>
                                    </p:anim>
                                  </p:childTnLst>
                                </p:cTn>
                              </p:par>
                              <p:par>
                                <p:cTn id="637" nodeType="withEffect" fill="hold" presetClass="entr" presetID="2" presetSubtype="4">
                                  <p:stCondLst>
                                    <p:cond delay="0"/>
                                  </p:stCondLst>
                                  <p:childTnLst>
                                    <p:set>
                                      <p:cBhvr>
                                        <p:cTn id="638" dur="1" fill="hold">
                                          <p:stCondLst>
                                            <p:cond delay="0"/>
                                          </p:stCondLst>
                                        </p:cTn>
                                        <p:tgtEl>
                                          <p:spTgt spid="749"/>
                                        </p:tgtEl>
                                        <p:attrNameLst>
                                          <p:attrName>style.visibility</p:attrName>
                                        </p:attrNameLst>
                                      </p:cBhvr>
                                      <p:to>
                                        <p:strVal val="visible"/>
                                      </p:to>
                                    </p:set>
                                    <p:anim calcmode="lin" valueType="num">
                                      <p:cBhvr additive="repl">
                                        <p:cTn id="639" dur="500" fill="hold"/>
                                        <p:tgtEl>
                                          <p:spTgt spid="749"/>
                                        </p:tgtEl>
                                        <p:attrNameLst>
                                          <p:attrName>ppt_x</p:attrName>
                                        </p:attrNameLst>
                                      </p:cBhvr>
                                      <p:tavLst>
                                        <p:tav tm="0">
                                          <p:val>
                                            <p:strVal val="#ppt_x"/>
                                          </p:val>
                                        </p:tav>
                                        <p:tav tm="100000">
                                          <p:val>
                                            <p:strVal val="#ppt_x"/>
                                          </p:val>
                                        </p:tav>
                                      </p:tavLst>
                                    </p:anim>
                                    <p:anim calcmode="lin" valueType="num">
                                      <p:cBhvr additive="repl">
                                        <p:cTn id="640" dur="500" fill="hold"/>
                                        <p:tgtEl>
                                          <p:spTgt spid="749"/>
                                        </p:tgtEl>
                                        <p:attrNameLst>
                                          <p:attrName>ppt_y</p:attrName>
                                        </p:attrNameLst>
                                      </p:cBhvr>
                                      <p:tavLst>
                                        <p:tav tm="0">
                                          <p:val>
                                            <p:strVal val="1+#ppt_h/2"/>
                                          </p:val>
                                        </p:tav>
                                        <p:tav tm="100000">
                                          <p:val>
                                            <p:strVal val="#ppt_y"/>
                                          </p:val>
                                        </p:tav>
                                      </p:tavLst>
                                    </p:anim>
                                  </p:childTnLst>
                                </p:cTn>
                              </p:par>
                              <p:par>
                                <p:cTn id="641" nodeType="withEffect" fill="hold" presetClass="entr" presetID="2" presetSubtype="4">
                                  <p:stCondLst>
                                    <p:cond delay="0"/>
                                  </p:stCondLst>
                                  <p:childTnLst>
                                    <p:set>
                                      <p:cBhvr>
                                        <p:cTn id="642" dur="1" fill="hold">
                                          <p:stCondLst>
                                            <p:cond delay="0"/>
                                          </p:stCondLst>
                                        </p:cTn>
                                        <p:tgtEl>
                                          <p:spTgt spid="750"/>
                                        </p:tgtEl>
                                        <p:attrNameLst>
                                          <p:attrName>style.visibility</p:attrName>
                                        </p:attrNameLst>
                                      </p:cBhvr>
                                      <p:to>
                                        <p:strVal val="visible"/>
                                      </p:to>
                                    </p:set>
                                    <p:anim calcmode="lin" valueType="num">
                                      <p:cBhvr additive="repl">
                                        <p:cTn id="643" dur="500" fill="hold"/>
                                        <p:tgtEl>
                                          <p:spTgt spid="750"/>
                                        </p:tgtEl>
                                        <p:attrNameLst>
                                          <p:attrName>ppt_x</p:attrName>
                                        </p:attrNameLst>
                                      </p:cBhvr>
                                      <p:tavLst>
                                        <p:tav tm="0">
                                          <p:val>
                                            <p:strVal val="#ppt_x"/>
                                          </p:val>
                                        </p:tav>
                                        <p:tav tm="100000">
                                          <p:val>
                                            <p:strVal val="#ppt_x"/>
                                          </p:val>
                                        </p:tav>
                                      </p:tavLst>
                                    </p:anim>
                                    <p:anim calcmode="lin" valueType="num">
                                      <p:cBhvr additive="repl">
                                        <p:cTn id="644" dur="500" fill="hold"/>
                                        <p:tgtEl>
                                          <p:spTgt spid="750"/>
                                        </p:tgtEl>
                                        <p:attrNameLst>
                                          <p:attrName>ppt_y</p:attrName>
                                        </p:attrNameLst>
                                      </p:cBhvr>
                                      <p:tavLst>
                                        <p:tav tm="0">
                                          <p:val>
                                            <p:strVal val="1+#ppt_h/2"/>
                                          </p:val>
                                        </p:tav>
                                        <p:tav tm="100000">
                                          <p:val>
                                            <p:strVal val="#ppt_y"/>
                                          </p:val>
                                        </p:tav>
                                      </p:tavLst>
                                    </p:anim>
                                  </p:childTnLst>
                                </p:cTn>
                              </p:par>
                              <p:par>
                                <p:cTn id="645" nodeType="withEffect" fill="hold" presetClass="entr" presetID="2" presetSubtype="4">
                                  <p:stCondLst>
                                    <p:cond delay="0"/>
                                  </p:stCondLst>
                                  <p:childTnLst>
                                    <p:set>
                                      <p:cBhvr>
                                        <p:cTn id="646" dur="1" fill="hold">
                                          <p:stCondLst>
                                            <p:cond delay="0"/>
                                          </p:stCondLst>
                                        </p:cTn>
                                        <p:tgtEl>
                                          <p:spTgt spid="751"/>
                                        </p:tgtEl>
                                        <p:attrNameLst>
                                          <p:attrName>style.visibility</p:attrName>
                                        </p:attrNameLst>
                                      </p:cBhvr>
                                      <p:to>
                                        <p:strVal val="visible"/>
                                      </p:to>
                                    </p:set>
                                    <p:anim calcmode="lin" valueType="num">
                                      <p:cBhvr additive="repl">
                                        <p:cTn id="647" dur="500" fill="hold"/>
                                        <p:tgtEl>
                                          <p:spTgt spid="751"/>
                                        </p:tgtEl>
                                        <p:attrNameLst>
                                          <p:attrName>ppt_x</p:attrName>
                                        </p:attrNameLst>
                                      </p:cBhvr>
                                      <p:tavLst>
                                        <p:tav tm="0">
                                          <p:val>
                                            <p:strVal val="#ppt_x"/>
                                          </p:val>
                                        </p:tav>
                                        <p:tav tm="100000">
                                          <p:val>
                                            <p:strVal val="#ppt_x"/>
                                          </p:val>
                                        </p:tav>
                                      </p:tavLst>
                                    </p:anim>
                                    <p:anim calcmode="lin" valueType="num">
                                      <p:cBhvr additive="repl">
                                        <p:cTn id="648" dur="500" fill="hold"/>
                                        <p:tgtEl>
                                          <p:spTgt spid="751"/>
                                        </p:tgtEl>
                                        <p:attrNameLst>
                                          <p:attrName>ppt_y</p:attrName>
                                        </p:attrNameLst>
                                      </p:cBhvr>
                                      <p:tavLst>
                                        <p:tav tm="0">
                                          <p:val>
                                            <p:strVal val="1+#ppt_h/2"/>
                                          </p:val>
                                        </p:tav>
                                        <p:tav tm="100000">
                                          <p:val>
                                            <p:strVal val="#ppt_y"/>
                                          </p:val>
                                        </p:tav>
                                      </p:tavLst>
                                    </p:anim>
                                  </p:childTnLst>
                                </p:cTn>
                              </p:par>
                              <p:par>
                                <p:cTn id="649" nodeType="withEffect" fill="hold" presetClass="entr" presetID="2" presetSubtype="4">
                                  <p:stCondLst>
                                    <p:cond delay="0"/>
                                  </p:stCondLst>
                                  <p:childTnLst>
                                    <p:set>
                                      <p:cBhvr>
                                        <p:cTn id="650" dur="1" fill="hold">
                                          <p:stCondLst>
                                            <p:cond delay="0"/>
                                          </p:stCondLst>
                                        </p:cTn>
                                        <p:tgtEl>
                                          <p:spTgt spid="752"/>
                                        </p:tgtEl>
                                        <p:attrNameLst>
                                          <p:attrName>style.visibility</p:attrName>
                                        </p:attrNameLst>
                                      </p:cBhvr>
                                      <p:to>
                                        <p:strVal val="visible"/>
                                      </p:to>
                                    </p:set>
                                    <p:anim calcmode="lin" valueType="num">
                                      <p:cBhvr additive="repl">
                                        <p:cTn id="651" dur="500" fill="hold"/>
                                        <p:tgtEl>
                                          <p:spTgt spid="752"/>
                                        </p:tgtEl>
                                        <p:attrNameLst>
                                          <p:attrName>ppt_x</p:attrName>
                                        </p:attrNameLst>
                                      </p:cBhvr>
                                      <p:tavLst>
                                        <p:tav tm="0">
                                          <p:val>
                                            <p:strVal val="#ppt_x"/>
                                          </p:val>
                                        </p:tav>
                                        <p:tav tm="100000">
                                          <p:val>
                                            <p:strVal val="#ppt_x"/>
                                          </p:val>
                                        </p:tav>
                                      </p:tavLst>
                                    </p:anim>
                                    <p:anim calcmode="lin" valueType="num">
                                      <p:cBhvr additive="repl">
                                        <p:cTn id="652" dur="500" fill="hold"/>
                                        <p:tgtEl>
                                          <p:spTgt spid="752"/>
                                        </p:tgtEl>
                                        <p:attrNameLst>
                                          <p:attrName>ppt_y</p:attrName>
                                        </p:attrNameLst>
                                      </p:cBhvr>
                                      <p:tavLst>
                                        <p:tav tm="0">
                                          <p:val>
                                            <p:strVal val="1+#ppt_h/2"/>
                                          </p:val>
                                        </p:tav>
                                        <p:tav tm="100000">
                                          <p:val>
                                            <p:strVal val="#ppt_y"/>
                                          </p:val>
                                        </p:tav>
                                      </p:tavLst>
                                    </p:anim>
                                  </p:childTnLst>
                                </p:cTn>
                              </p:par>
                              <p:par>
                                <p:cTn id="653" nodeType="withEffect" fill="hold" presetClass="entr" presetID="2" presetSubtype="4">
                                  <p:stCondLst>
                                    <p:cond delay="0"/>
                                  </p:stCondLst>
                                  <p:childTnLst>
                                    <p:set>
                                      <p:cBhvr>
                                        <p:cTn id="654" dur="1" fill="hold">
                                          <p:stCondLst>
                                            <p:cond delay="0"/>
                                          </p:stCondLst>
                                        </p:cTn>
                                        <p:tgtEl>
                                          <p:spTgt spid="753"/>
                                        </p:tgtEl>
                                        <p:attrNameLst>
                                          <p:attrName>style.visibility</p:attrName>
                                        </p:attrNameLst>
                                      </p:cBhvr>
                                      <p:to>
                                        <p:strVal val="visible"/>
                                      </p:to>
                                    </p:set>
                                    <p:anim calcmode="lin" valueType="num">
                                      <p:cBhvr additive="repl">
                                        <p:cTn id="655" dur="500" fill="hold"/>
                                        <p:tgtEl>
                                          <p:spTgt spid="753"/>
                                        </p:tgtEl>
                                        <p:attrNameLst>
                                          <p:attrName>ppt_x</p:attrName>
                                        </p:attrNameLst>
                                      </p:cBhvr>
                                      <p:tavLst>
                                        <p:tav tm="0">
                                          <p:val>
                                            <p:strVal val="#ppt_x"/>
                                          </p:val>
                                        </p:tav>
                                        <p:tav tm="100000">
                                          <p:val>
                                            <p:strVal val="#ppt_x"/>
                                          </p:val>
                                        </p:tav>
                                      </p:tavLst>
                                    </p:anim>
                                    <p:anim calcmode="lin" valueType="num">
                                      <p:cBhvr additive="repl">
                                        <p:cTn id="656" dur="500" fill="hold"/>
                                        <p:tgtEl>
                                          <p:spTgt spid="753"/>
                                        </p:tgtEl>
                                        <p:attrNameLst>
                                          <p:attrName>ppt_y</p:attrName>
                                        </p:attrNameLst>
                                      </p:cBhvr>
                                      <p:tavLst>
                                        <p:tav tm="0">
                                          <p:val>
                                            <p:strVal val="1+#ppt_h/2"/>
                                          </p:val>
                                        </p:tav>
                                        <p:tav tm="100000">
                                          <p:val>
                                            <p:strVal val="#ppt_y"/>
                                          </p:val>
                                        </p:tav>
                                      </p:tavLst>
                                    </p:anim>
                                  </p:childTnLst>
                                </p:cTn>
                              </p:par>
                              <p:par>
                                <p:cTn id="657" nodeType="withEffect" fill="hold" presetClass="entr" presetID="2" presetSubtype="4">
                                  <p:stCondLst>
                                    <p:cond delay="0"/>
                                  </p:stCondLst>
                                  <p:childTnLst>
                                    <p:set>
                                      <p:cBhvr>
                                        <p:cTn id="658" dur="1" fill="hold">
                                          <p:stCondLst>
                                            <p:cond delay="0"/>
                                          </p:stCondLst>
                                        </p:cTn>
                                        <p:tgtEl>
                                          <p:spTgt spid="754"/>
                                        </p:tgtEl>
                                        <p:attrNameLst>
                                          <p:attrName>style.visibility</p:attrName>
                                        </p:attrNameLst>
                                      </p:cBhvr>
                                      <p:to>
                                        <p:strVal val="visible"/>
                                      </p:to>
                                    </p:set>
                                    <p:anim calcmode="lin" valueType="num">
                                      <p:cBhvr additive="repl">
                                        <p:cTn id="659" dur="500" fill="hold"/>
                                        <p:tgtEl>
                                          <p:spTgt spid="754"/>
                                        </p:tgtEl>
                                        <p:attrNameLst>
                                          <p:attrName>ppt_x</p:attrName>
                                        </p:attrNameLst>
                                      </p:cBhvr>
                                      <p:tavLst>
                                        <p:tav tm="0">
                                          <p:val>
                                            <p:strVal val="#ppt_x"/>
                                          </p:val>
                                        </p:tav>
                                        <p:tav tm="100000">
                                          <p:val>
                                            <p:strVal val="#ppt_x"/>
                                          </p:val>
                                        </p:tav>
                                      </p:tavLst>
                                    </p:anim>
                                    <p:anim calcmode="lin" valueType="num">
                                      <p:cBhvr additive="repl">
                                        <p:cTn id="660" dur="500" fill="hold"/>
                                        <p:tgtEl>
                                          <p:spTgt spid="754"/>
                                        </p:tgtEl>
                                        <p:attrNameLst>
                                          <p:attrName>ppt_y</p:attrName>
                                        </p:attrNameLst>
                                      </p:cBhvr>
                                      <p:tavLst>
                                        <p:tav tm="0">
                                          <p:val>
                                            <p:strVal val="1+#ppt_h/2"/>
                                          </p:val>
                                        </p:tav>
                                        <p:tav tm="100000">
                                          <p:val>
                                            <p:strVal val="#ppt_y"/>
                                          </p:val>
                                        </p:tav>
                                      </p:tavLst>
                                    </p:anim>
                                  </p:childTnLst>
                                </p:cTn>
                              </p:par>
                              <p:par>
                                <p:cTn id="661" nodeType="withEffect" fill="hold" presetClass="entr" presetID="2" presetSubtype="4">
                                  <p:stCondLst>
                                    <p:cond delay="0"/>
                                  </p:stCondLst>
                                  <p:childTnLst>
                                    <p:set>
                                      <p:cBhvr>
                                        <p:cTn id="662" dur="1" fill="hold">
                                          <p:stCondLst>
                                            <p:cond delay="0"/>
                                          </p:stCondLst>
                                        </p:cTn>
                                        <p:tgtEl>
                                          <p:spTgt spid="755"/>
                                        </p:tgtEl>
                                        <p:attrNameLst>
                                          <p:attrName>style.visibility</p:attrName>
                                        </p:attrNameLst>
                                      </p:cBhvr>
                                      <p:to>
                                        <p:strVal val="visible"/>
                                      </p:to>
                                    </p:set>
                                    <p:anim calcmode="lin" valueType="num">
                                      <p:cBhvr additive="repl">
                                        <p:cTn id="663" dur="500" fill="hold"/>
                                        <p:tgtEl>
                                          <p:spTgt spid="755"/>
                                        </p:tgtEl>
                                        <p:attrNameLst>
                                          <p:attrName>ppt_x</p:attrName>
                                        </p:attrNameLst>
                                      </p:cBhvr>
                                      <p:tavLst>
                                        <p:tav tm="0">
                                          <p:val>
                                            <p:strVal val="#ppt_x"/>
                                          </p:val>
                                        </p:tav>
                                        <p:tav tm="100000">
                                          <p:val>
                                            <p:strVal val="#ppt_x"/>
                                          </p:val>
                                        </p:tav>
                                      </p:tavLst>
                                    </p:anim>
                                    <p:anim calcmode="lin" valueType="num">
                                      <p:cBhvr additive="repl">
                                        <p:cTn id="664" dur="500" fill="hold"/>
                                        <p:tgtEl>
                                          <p:spTgt spid="755"/>
                                        </p:tgtEl>
                                        <p:attrNameLst>
                                          <p:attrName>ppt_y</p:attrName>
                                        </p:attrNameLst>
                                      </p:cBhvr>
                                      <p:tavLst>
                                        <p:tav tm="0">
                                          <p:val>
                                            <p:strVal val="1+#ppt_h/2"/>
                                          </p:val>
                                        </p:tav>
                                        <p:tav tm="100000">
                                          <p:val>
                                            <p:strVal val="#ppt_y"/>
                                          </p:val>
                                        </p:tav>
                                      </p:tavLst>
                                    </p:anim>
                                  </p:childTnLst>
                                </p:cTn>
                              </p:par>
                              <p:par>
                                <p:cTn id="665" nodeType="withEffect" fill="hold" presetClass="entr" presetID="2" presetSubtype="4">
                                  <p:stCondLst>
                                    <p:cond delay="0"/>
                                  </p:stCondLst>
                                  <p:childTnLst>
                                    <p:set>
                                      <p:cBhvr>
                                        <p:cTn id="666" dur="1" fill="hold">
                                          <p:stCondLst>
                                            <p:cond delay="0"/>
                                          </p:stCondLst>
                                        </p:cTn>
                                        <p:tgtEl>
                                          <p:spTgt spid="756"/>
                                        </p:tgtEl>
                                        <p:attrNameLst>
                                          <p:attrName>style.visibility</p:attrName>
                                        </p:attrNameLst>
                                      </p:cBhvr>
                                      <p:to>
                                        <p:strVal val="visible"/>
                                      </p:to>
                                    </p:set>
                                    <p:anim calcmode="lin" valueType="num">
                                      <p:cBhvr additive="repl">
                                        <p:cTn id="667" dur="500" fill="hold"/>
                                        <p:tgtEl>
                                          <p:spTgt spid="756"/>
                                        </p:tgtEl>
                                        <p:attrNameLst>
                                          <p:attrName>ppt_x</p:attrName>
                                        </p:attrNameLst>
                                      </p:cBhvr>
                                      <p:tavLst>
                                        <p:tav tm="0">
                                          <p:val>
                                            <p:strVal val="#ppt_x"/>
                                          </p:val>
                                        </p:tav>
                                        <p:tav tm="100000">
                                          <p:val>
                                            <p:strVal val="#ppt_x"/>
                                          </p:val>
                                        </p:tav>
                                      </p:tavLst>
                                    </p:anim>
                                    <p:anim calcmode="lin" valueType="num">
                                      <p:cBhvr additive="repl">
                                        <p:cTn id="668" dur="500" fill="hold"/>
                                        <p:tgtEl>
                                          <p:spTgt spid="756"/>
                                        </p:tgtEl>
                                        <p:attrNameLst>
                                          <p:attrName>ppt_y</p:attrName>
                                        </p:attrNameLst>
                                      </p:cBhvr>
                                      <p:tavLst>
                                        <p:tav tm="0">
                                          <p:val>
                                            <p:strVal val="1+#ppt_h/2"/>
                                          </p:val>
                                        </p:tav>
                                        <p:tav tm="100000">
                                          <p:val>
                                            <p:strVal val="#ppt_y"/>
                                          </p:val>
                                        </p:tav>
                                      </p:tavLst>
                                    </p:anim>
                                  </p:childTnLst>
                                </p:cTn>
                              </p:par>
                              <p:par>
                                <p:cTn id="669" nodeType="withEffect" fill="hold" presetClass="entr" presetID="2" presetSubtype="4">
                                  <p:stCondLst>
                                    <p:cond delay="0"/>
                                  </p:stCondLst>
                                  <p:childTnLst>
                                    <p:set>
                                      <p:cBhvr>
                                        <p:cTn id="670" dur="1" fill="hold">
                                          <p:stCondLst>
                                            <p:cond delay="0"/>
                                          </p:stCondLst>
                                        </p:cTn>
                                        <p:tgtEl>
                                          <p:spTgt spid="757"/>
                                        </p:tgtEl>
                                        <p:attrNameLst>
                                          <p:attrName>style.visibility</p:attrName>
                                        </p:attrNameLst>
                                      </p:cBhvr>
                                      <p:to>
                                        <p:strVal val="visible"/>
                                      </p:to>
                                    </p:set>
                                    <p:anim calcmode="lin" valueType="num">
                                      <p:cBhvr additive="repl">
                                        <p:cTn id="671" dur="500" fill="hold"/>
                                        <p:tgtEl>
                                          <p:spTgt spid="757"/>
                                        </p:tgtEl>
                                        <p:attrNameLst>
                                          <p:attrName>ppt_x</p:attrName>
                                        </p:attrNameLst>
                                      </p:cBhvr>
                                      <p:tavLst>
                                        <p:tav tm="0">
                                          <p:val>
                                            <p:strVal val="#ppt_x"/>
                                          </p:val>
                                        </p:tav>
                                        <p:tav tm="100000">
                                          <p:val>
                                            <p:strVal val="#ppt_x"/>
                                          </p:val>
                                        </p:tav>
                                      </p:tavLst>
                                    </p:anim>
                                    <p:anim calcmode="lin" valueType="num">
                                      <p:cBhvr additive="repl">
                                        <p:cTn id="672" dur="500" fill="hold"/>
                                        <p:tgtEl>
                                          <p:spTgt spid="757"/>
                                        </p:tgtEl>
                                        <p:attrNameLst>
                                          <p:attrName>ppt_y</p:attrName>
                                        </p:attrNameLst>
                                      </p:cBhvr>
                                      <p:tavLst>
                                        <p:tav tm="0">
                                          <p:val>
                                            <p:strVal val="1+#ppt_h/2"/>
                                          </p:val>
                                        </p:tav>
                                        <p:tav tm="100000">
                                          <p:val>
                                            <p:strVal val="#ppt_y"/>
                                          </p:val>
                                        </p:tav>
                                      </p:tavLst>
                                    </p:anim>
                                  </p:childTnLst>
                                </p:cTn>
                              </p:par>
                            </p:childTnLst>
                          </p:cTn>
                        </p:par>
                      </p:childTnLst>
                    </p:cTn>
                  </p:par>
                  <p:par>
                    <p:cTn id="673" fill="hold">
                      <p:stCondLst>
                        <p:cond delay="indefinite"/>
                      </p:stCondLst>
                      <p:childTnLst>
                        <p:par>
                          <p:cTn id="674" fill="hold">
                            <p:stCondLst>
                              <p:cond delay="0"/>
                            </p:stCondLst>
                            <p:childTnLst>
                              <p:par>
                                <p:cTn id="675" nodeType="clickEffect" fill="hold" presetClass="entr" presetID="2" presetSubtype="4">
                                  <p:stCondLst>
                                    <p:cond delay="0"/>
                                  </p:stCondLst>
                                  <p:childTnLst>
                                    <p:set>
                                      <p:cBhvr>
                                        <p:cTn id="676" dur="1" fill="hold">
                                          <p:stCondLst>
                                            <p:cond delay="0"/>
                                          </p:stCondLst>
                                        </p:cTn>
                                        <p:tgtEl>
                                          <p:spTgt spid="758"/>
                                        </p:tgtEl>
                                        <p:attrNameLst>
                                          <p:attrName>style.visibility</p:attrName>
                                        </p:attrNameLst>
                                      </p:cBhvr>
                                      <p:to>
                                        <p:strVal val="visible"/>
                                      </p:to>
                                    </p:set>
                                    <p:anim calcmode="lin" valueType="num">
                                      <p:cBhvr additive="repl">
                                        <p:cTn id="677" dur="500" fill="hold"/>
                                        <p:tgtEl>
                                          <p:spTgt spid="758"/>
                                        </p:tgtEl>
                                        <p:attrNameLst>
                                          <p:attrName>ppt_x</p:attrName>
                                        </p:attrNameLst>
                                      </p:cBhvr>
                                      <p:tavLst>
                                        <p:tav tm="0">
                                          <p:val>
                                            <p:strVal val="#ppt_x"/>
                                          </p:val>
                                        </p:tav>
                                        <p:tav tm="100000">
                                          <p:val>
                                            <p:strVal val="#ppt_x"/>
                                          </p:val>
                                        </p:tav>
                                      </p:tavLst>
                                    </p:anim>
                                    <p:anim calcmode="lin" valueType="num">
                                      <p:cBhvr additive="repl">
                                        <p:cTn id="678" dur="500" fill="hold"/>
                                        <p:tgtEl>
                                          <p:spTgt spid="758"/>
                                        </p:tgtEl>
                                        <p:attrNameLst>
                                          <p:attrName>ppt_y</p:attrName>
                                        </p:attrNameLst>
                                      </p:cBhvr>
                                      <p:tavLst>
                                        <p:tav tm="0">
                                          <p:val>
                                            <p:strVal val="1+#ppt_h/2"/>
                                          </p:val>
                                        </p:tav>
                                        <p:tav tm="100000">
                                          <p:val>
                                            <p:strVal val="#ppt_y"/>
                                          </p:val>
                                        </p:tav>
                                      </p:tavLst>
                                    </p:anim>
                                  </p:childTnLst>
                                </p:cTn>
                              </p:par>
                              <p:par>
                                <p:cTn id="679" nodeType="withEffect" fill="hold" presetClass="entr" presetID="2" presetSubtype="4">
                                  <p:stCondLst>
                                    <p:cond delay="0"/>
                                  </p:stCondLst>
                                  <p:childTnLst>
                                    <p:set>
                                      <p:cBhvr>
                                        <p:cTn id="680" dur="1" fill="hold">
                                          <p:stCondLst>
                                            <p:cond delay="0"/>
                                          </p:stCondLst>
                                        </p:cTn>
                                        <p:tgtEl>
                                          <p:spTgt spid="759"/>
                                        </p:tgtEl>
                                        <p:attrNameLst>
                                          <p:attrName>style.visibility</p:attrName>
                                        </p:attrNameLst>
                                      </p:cBhvr>
                                      <p:to>
                                        <p:strVal val="visible"/>
                                      </p:to>
                                    </p:set>
                                    <p:anim calcmode="lin" valueType="num">
                                      <p:cBhvr additive="repl">
                                        <p:cTn id="681" dur="500" fill="hold"/>
                                        <p:tgtEl>
                                          <p:spTgt spid="759"/>
                                        </p:tgtEl>
                                        <p:attrNameLst>
                                          <p:attrName>ppt_x</p:attrName>
                                        </p:attrNameLst>
                                      </p:cBhvr>
                                      <p:tavLst>
                                        <p:tav tm="0">
                                          <p:val>
                                            <p:strVal val="#ppt_x"/>
                                          </p:val>
                                        </p:tav>
                                        <p:tav tm="100000">
                                          <p:val>
                                            <p:strVal val="#ppt_x"/>
                                          </p:val>
                                        </p:tav>
                                      </p:tavLst>
                                    </p:anim>
                                    <p:anim calcmode="lin" valueType="num">
                                      <p:cBhvr additive="repl">
                                        <p:cTn id="682" dur="500" fill="hold"/>
                                        <p:tgtEl>
                                          <p:spTgt spid="759"/>
                                        </p:tgtEl>
                                        <p:attrNameLst>
                                          <p:attrName>ppt_y</p:attrName>
                                        </p:attrNameLst>
                                      </p:cBhvr>
                                      <p:tavLst>
                                        <p:tav tm="0">
                                          <p:val>
                                            <p:strVal val="1+#ppt_h/2"/>
                                          </p:val>
                                        </p:tav>
                                        <p:tav tm="100000">
                                          <p:val>
                                            <p:strVal val="#ppt_y"/>
                                          </p:val>
                                        </p:tav>
                                      </p:tavLst>
                                    </p:anim>
                                  </p:childTnLst>
                                </p:cTn>
                              </p:par>
                              <p:par>
                                <p:cTn id="683" nodeType="withEffect" fill="hold" presetClass="entr" presetID="2" presetSubtype="4">
                                  <p:stCondLst>
                                    <p:cond delay="0"/>
                                  </p:stCondLst>
                                  <p:childTnLst>
                                    <p:set>
                                      <p:cBhvr>
                                        <p:cTn id="684" dur="1" fill="hold">
                                          <p:stCondLst>
                                            <p:cond delay="0"/>
                                          </p:stCondLst>
                                        </p:cTn>
                                        <p:tgtEl>
                                          <p:spTgt spid="760"/>
                                        </p:tgtEl>
                                        <p:attrNameLst>
                                          <p:attrName>style.visibility</p:attrName>
                                        </p:attrNameLst>
                                      </p:cBhvr>
                                      <p:to>
                                        <p:strVal val="visible"/>
                                      </p:to>
                                    </p:set>
                                    <p:anim calcmode="lin" valueType="num">
                                      <p:cBhvr additive="repl">
                                        <p:cTn id="685" dur="500" fill="hold"/>
                                        <p:tgtEl>
                                          <p:spTgt spid="760"/>
                                        </p:tgtEl>
                                        <p:attrNameLst>
                                          <p:attrName>ppt_x</p:attrName>
                                        </p:attrNameLst>
                                      </p:cBhvr>
                                      <p:tavLst>
                                        <p:tav tm="0">
                                          <p:val>
                                            <p:strVal val="#ppt_x"/>
                                          </p:val>
                                        </p:tav>
                                        <p:tav tm="100000">
                                          <p:val>
                                            <p:strVal val="#ppt_x"/>
                                          </p:val>
                                        </p:tav>
                                      </p:tavLst>
                                    </p:anim>
                                    <p:anim calcmode="lin" valueType="num">
                                      <p:cBhvr additive="repl">
                                        <p:cTn id="686" dur="500" fill="hold"/>
                                        <p:tgtEl>
                                          <p:spTgt spid="760"/>
                                        </p:tgtEl>
                                        <p:attrNameLst>
                                          <p:attrName>ppt_y</p:attrName>
                                        </p:attrNameLst>
                                      </p:cBhvr>
                                      <p:tavLst>
                                        <p:tav tm="0">
                                          <p:val>
                                            <p:strVal val="1+#ppt_h/2"/>
                                          </p:val>
                                        </p:tav>
                                        <p:tav tm="100000">
                                          <p:val>
                                            <p:strVal val="#ppt_y"/>
                                          </p:val>
                                        </p:tav>
                                      </p:tavLst>
                                    </p:anim>
                                  </p:childTnLst>
                                </p:cTn>
                              </p:par>
                              <p:par>
                                <p:cTn id="687" nodeType="withEffect" fill="hold" presetClass="entr" presetID="2" presetSubtype="4">
                                  <p:stCondLst>
                                    <p:cond delay="0"/>
                                  </p:stCondLst>
                                  <p:childTnLst>
                                    <p:set>
                                      <p:cBhvr>
                                        <p:cTn id="688" dur="1" fill="hold">
                                          <p:stCondLst>
                                            <p:cond delay="0"/>
                                          </p:stCondLst>
                                        </p:cTn>
                                        <p:tgtEl>
                                          <p:spTgt spid="761"/>
                                        </p:tgtEl>
                                        <p:attrNameLst>
                                          <p:attrName>style.visibility</p:attrName>
                                        </p:attrNameLst>
                                      </p:cBhvr>
                                      <p:to>
                                        <p:strVal val="visible"/>
                                      </p:to>
                                    </p:set>
                                    <p:anim calcmode="lin" valueType="num">
                                      <p:cBhvr additive="repl">
                                        <p:cTn id="689" dur="500" fill="hold"/>
                                        <p:tgtEl>
                                          <p:spTgt spid="761"/>
                                        </p:tgtEl>
                                        <p:attrNameLst>
                                          <p:attrName>ppt_x</p:attrName>
                                        </p:attrNameLst>
                                      </p:cBhvr>
                                      <p:tavLst>
                                        <p:tav tm="0">
                                          <p:val>
                                            <p:strVal val="#ppt_x"/>
                                          </p:val>
                                        </p:tav>
                                        <p:tav tm="100000">
                                          <p:val>
                                            <p:strVal val="#ppt_x"/>
                                          </p:val>
                                        </p:tav>
                                      </p:tavLst>
                                    </p:anim>
                                    <p:anim calcmode="lin" valueType="num">
                                      <p:cBhvr additive="repl">
                                        <p:cTn id="690" dur="500" fill="hold"/>
                                        <p:tgtEl>
                                          <p:spTgt spid="761"/>
                                        </p:tgtEl>
                                        <p:attrNameLst>
                                          <p:attrName>ppt_y</p:attrName>
                                        </p:attrNameLst>
                                      </p:cBhvr>
                                      <p:tavLst>
                                        <p:tav tm="0">
                                          <p:val>
                                            <p:strVal val="1+#ppt_h/2"/>
                                          </p:val>
                                        </p:tav>
                                        <p:tav tm="100000">
                                          <p:val>
                                            <p:strVal val="#ppt_y"/>
                                          </p:val>
                                        </p:tav>
                                      </p:tavLst>
                                    </p:anim>
                                  </p:childTnLst>
                                </p:cTn>
                              </p:par>
                              <p:par>
                                <p:cTn id="691" nodeType="withEffect" fill="hold" presetClass="entr" presetID="2" presetSubtype="4">
                                  <p:stCondLst>
                                    <p:cond delay="0"/>
                                  </p:stCondLst>
                                  <p:childTnLst>
                                    <p:set>
                                      <p:cBhvr>
                                        <p:cTn id="692" dur="1" fill="hold">
                                          <p:stCondLst>
                                            <p:cond delay="0"/>
                                          </p:stCondLst>
                                        </p:cTn>
                                        <p:tgtEl>
                                          <p:spTgt spid="762"/>
                                        </p:tgtEl>
                                        <p:attrNameLst>
                                          <p:attrName>style.visibility</p:attrName>
                                        </p:attrNameLst>
                                      </p:cBhvr>
                                      <p:to>
                                        <p:strVal val="visible"/>
                                      </p:to>
                                    </p:set>
                                    <p:anim calcmode="lin" valueType="num">
                                      <p:cBhvr additive="repl">
                                        <p:cTn id="693" dur="500" fill="hold"/>
                                        <p:tgtEl>
                                          <p:spTgt spid="762"/>
                                        </p:tgtEl>
                                        <p:attrNameLst>
                                          <p:attrName>ppt_x</p:attrName>
                                        </p:attrNameLst>
                                      </p:cBhvr>
                                      <p:tavLst>
                                        <p:tav tm="0">
                                          <p:val>
                                            <p:strVal val="#ppt_x"/>
                                          </p:val>
                                        </p:tav>
                                        <p:tav tm="100000">
                                          <p:val>
                                            <p:strVal val="#ppt_x"/>
                                          </p:val>
                                        </p:tav>
                                      </p:tavLst>
                                    </p:anim>
                                    <p:anim calcmode="lin" valueType="num">
                                      <p:cBhvr additive="repl">
                                        <p:cTn id="694" dur="500" fill="hold"/>
                                        <p:tgtEl>
                                          <p:spTgt spid="762"/>
                                        </p:tgtEl>
                                        <p:attrNameLst>
                                          <p:attrName>ppt_y</p:attrName>
                                        </p:attrNameLst>
                                      </p:cBhvr>
                                      <p:tavLst>
                                        <p:tav tm="0">
                                          <p:val>
                                            <p:strVal val="1+#ppt_h/2"/>
                                          </p:val>
                                        </p:tav>
                                        <p:tav tm="100000">
                                          <p:val>
                                            <p:strVal val="#ppt_y"/>
                                          </p:val>
                                        </p:tav>
                                      </p:tavLst>
                                    </p:anim>
                                  </p:childTnLst>
                                </p:cTn>
                              </p:par>
                              <p:par>
                                <p:cTn id="695" nodeType="withEffect" fill="hold" presetClass="entr" presetID="2" presetSubtype="4">
                                  <p:stCondLst>
                                    <p:cond delay="0"/>
                                  </p:stCondLst>
                                  <p:childTnLst>
                                    <p:set>
                                      <p:cBhvr>
                                        <p:cTn id="696" dur="1" fill="hold">
                                          <p:stCondLst>
                                            <p:cond delay="0"/>
                                          </p:stCondLst>
                                        </p:cTn>
                                        <p:tgtEl>
                                          <p:spTgt spid="763"/>
                                        </p:tgtEl>
                                        <p:attrNameLst>
                                          <p:attrName>style.visibility</p:attrName>
                                        </p:attrNameLst>
                                      </p:cBhvr>
                                      <p:to>
                                        <p:strVal val="visible"/>
                                      </p:to>
                                    </p:set>
                                    <p:anim calcmode="lin" valueType="num">
                                      <p:cBhvr additive="repl">
                                        <p:cTn id="697" dur="500" fill="hold"/>
                                        <p:tgtEl>
                                          <p:spTgt spid="763"/>
                                        </p:tgtEl>
                                        <p:attrNameLst>
                                          <p:attrName>ppt_x</p:attrName>
                                        </p:attrNameLst>
                                      </p:cBhvr>
                                      <p:tavLst>
                                        <p:tav tm="0">
                                          <p:val>
                                            <p:strVal val="#ppt_x"/>
                                          </p:val>
                                        </p:tav>
                                        <p:tav tm="100000">
                                          <p:val>
                                            <p:strVal val="#ppt_x"/>
                                          </p:val>
                                        </p:tav>
                                      </p:tavLst>
                                    </p:anim>
                                    <p:anim calcmode="lin" valueType="num">
                                      <p:cBhvr additive="repl">
                                        <p:cTn id="698" dur="500" fill="hold"/>
                                        <p:tgtEl>
                                          <p:spTgt spid="763"/>
                                        </p:tgtEl>
                                        <p:attrNameLst>
                                          <p:attrName>ppt_y</p:attrName>
                                        </p:attrNameLst>
                                      </p:cBhvr>
                                      <p:tavLst>
                                        <p:tav tm="0">
                                          <p:val>
                                            <p:strVal val="1+#ppt_h/2"/>
                                          </p:val>
                                        </p:tav>
                                        <p:tav tm="100000">
                                          <p:val>
                                            <p:strVal val="#ppt_y"/>
                                          </p:val>
                                        </p:tav>
                                      </p:tavLst>
                                    </p:anim>
                                  </p:childTnLst>
                                </p:cTn>
                              </p:par>
                              <p:par>
                                <p:cTn id="699" nodeType="withEffect" fill="hold" presetClass="entr" presetID="2" presetSubtype="4">
                                  <p:stCondLst>
                                    <p:cond delay="0"/>
                                  </p:stCondLst>
                                  <p:childTnLst>
                                    <p:set>
                                      <p:cBhvr>
                                        <p:cTn id="700" dur="1" fill="hold">
                                          <p:stCondLst>
                                            <p:cond delay="0"/>
                                          </p:stCondLst>
                                        </p:cTn>
                                        <p:tgtEl>
                                          <p:spTgt spid="764"/>
                                        </p:tgtEl>
                                        <p:attrNameLst>
                                          <p:attrName>style.visibility</p:attrName>
                                        </p:attrNameLst>
                                      </p:cBhvr>
                                      <p:to>
                                        <p:strVal val="visible"/>
                                      </p:to>
                                    </p:set>
                                    <p:anim calcmode="lin" valueType="num">
                                      <p:cBhvr additive="repl">
                                        <p:cTn id="701" dur="500" fill="hold"/>
                                        <p:tgtEl>
                                          <p:spTgt spid="764"/>
                                        </p:tgtEl>
                                        <p:attrNameLst>
                                          <p:attrName>ppt_x</p:attrName>
                                        </p:attrNameLst>
                                      </p:cBhvr>
                                      <p:tavLst>
                                        <p:tav tm="0">
                                          <p:val>
                                            <p:strVal val="#ppt_x"/>
                                          </p:val>
                                        </p:tav>
                                        <p:tav tm="100000">
                                          <p:val>
                                            <p:strVal val="#ppt_x"/>
                                          </p:val>
                                        </p:tav>
                                      </p:tavLst>
                                    </p:anim>
                                    <p:anim calcmode="lin" valueType="num">
                                      <p:cBhvr additive="repl">
                                        <p:cTn id="702" dur="500" fill="hold"/>
                                        <p:tgtEl>
                                          <p:spTgt spid="764"/>
                                        </p:tgtEl>
                                        <p:attrNameLst>
                                          <p:attrName>ppt_y</p:attrName>
                                        </p:attrNameLst>
                                      </p:cBhvr>
                                      <p:tavLst>
                                        <p:tav tm="0">
                                          <p:val>
                                            <p:strVal val="1+#ppt_h/2"/>
                                          </p:val>
                                        </p:tav>
                                        <p:tav tm="100000">
                                          <p:val>
                                            <p:strVal val="#ppt_y"/>
                                          </p:val>
                                        </p:tav>
                                      </p:tavLst>
                                    </p:anim>
                                  </p:childTnLst>
                                </p:cTn>
                              </p:par>
                              <p:par>
                                <p:cTn id="703" nodeType="withEffect" fill="hold" presetClass="entr" presetID="2" presetSubtype="4">
                                  <p:stCondLst>
                                    <p:cond delay="0"/>
                                  </p:stCondLst>
                                  <p:childTnLst>
                                    <p:set>
                                      <p:cBhvr>
                                        <p:cTn id="704" dur="1" fill="hold">
                                          <p:stCondLst>
                                            <p:cond delay="0"/>
                                          </p:stCondLst>
                                        </p:cTn>
                                        <p:tgtEl>
                                          <p:spTgt spid="765"/>
                                        </p:tgtEl>
                                        <p:attrNameLst>
                                          <p:attrName>style.visibility</p:attrName>
                                        </p:attrNameLst>
                                      </p:cBhvr>
                                      <p:to>
                                        <p:strVal val="visible"/>
                                      </p:to>
                                    </p:set>
                                    <p:anim calcmode="lin" valueType="num">
                                      <p:cBhvr additive="repl">
                                        <p:cTn id="705" dur="500" fill="hold"/>
                                        <p:tgtEl>
                                          <p:spTgt spid="765"/>
                                        </p:tgtEl>
                                        <p:attrNameLst>
                                          <p:attrName>ppt_x</p:attrName>
                                        </p:attrNameLst>
                                      </p:cBhvr>
                                      <p:tavLst>
                                        <p:tav tm="0">
                                          <p:val>
                                            <p:strVal val="#ppt_x"/>
                                          </p:val>
                                        </p:tav>
                                        <p:tav tm="100000">
                                          <p:val>
                                            <p:strVal val="#ppt_x"/>
                                          </p:val>
                                        </p:tav>
                                      </p:tavLst>
                                    </p:anim>
                                    <p:anim calcmode="lin" valueType="num">
                                      <p:cBhvr additive="repl">
                                        <p:cTn id="706" dur="500" fill="hold"/>
                                        <p:tgtEl>
                                          <p:spTgt spid="765"/>
                                        </p:tgtEl>
                                        <p:attrNameLst>
                                          <p:attrName>ppt_y</p:attrName>
                                        </p:attrNameLst>
                                      </p:cBhvr>
                                      <p:tavLst>
                                        <p:tav tm="0">
                                          <p:val>
                                            <p:strVal val="1+#ppt_h/2"/>
                                          </p:val>
                                        </p:tav>
                                        <p:tav tm="100000">
                                          <p:val>
                                            <p:strVal val="#ppt_y"/>
                                          </p:val>
                                        </p:tav>
                                      </p:tavLst>
                                    </p:anim>
                                  </p:childTnLst>
                                </p:cTn>
                              </p:par>
                              <p:par>
                                <p:cTn id="707" nodeType="withEffect" fill="hold" presetClass="entr" presetID="2" presetSubtype="4">
                                  <p:stCondLst>
                                    <p:cond delay="0"/>
                                  </p:stCondLst>
                                  <p:childTnLst>
                                    <p:set>
                                      <p:cBhvr>
                                        <p:cTn id="708" dur="1" fill="hold">
                                          <p:stCondLst>
                                            <p:cond delay="0"/>
                                          </p:stCondLst>
                                        </p:cTn>
                                        <p:tgtEl>
                                          <p:spTgt spid="766"/>
                                        </p:tgtEl>
                                        <p:attrNameLst>
                                          <p:attrName>style.visibility</p:attrName>
                                        </p:attrNameLst>
                                      </p:cBhvr>
                                      <p:to>
                                        <p:strVal val="visible"/>
                                      </p:to>
                                    </p:set>
                                    <p:anim calcmode="lin" valueType="num">
                                      <p:cBhvr additive="repl">
                                        <p:cTn id="709" dur="500" fill="hold"/>
                                        <p:tgtEl>
                                          <p:spTgt spid="766"/>
                                        </p:tgtEl>
                                        <p:attrNameLst>
                                          <p:attrName>ppt_x</p:attrName>
                                        </p:attrNameLst>
                                      </p:cBhvr>
                                      <p:tavLst>
                                        <p:tav tm="0">
                                          <p:val>
                                            <p:strVal val="#ppt_x"/>
                                          </p:val>
                                        </p:tav>
                                        <p:tav tm="100000">
                                          <p:val>
                                            <p:strVal val="#ppt_x"/>
                                          </p:val>
                                        </p:tav>
                                      </p:tavLst>
                                    </p:anim>
                                    <p:anim calcmode="lin" valueType="num">
                                      <p:cBhvr additive="repl">
                                        <p:cTn id="710" dur="500" fill="hold"/>
                                        <p:tgtEl>
                                          <p:spTgt spid="766"/>
                                        </p:tgtEl>
                                        <p:attrNameLst>
                                          <p:attrName>ppt_y</p:attrName>
                                        </p:attrNameLst>
                                      </p:cBhvr>
                                      <p:tavLst>
                                        <p:tav tm="0">
                                          <p:val>
                                            <p:strVal val="1+#ppt_h/2"/>
                                          </p:val>
                                        </p:tav>
                                        <p:tav tm="100000">
                                          <p:val>
                                            <p:strVal val="#ppt_y"/>
                                          </p:val>
                                        </p:tav>
                                      </p:tavLst>
                                    </p:anim>
                                  </p:childTnLst>
                                </p:cTn>
                              </p:par>
                              <p:par>
                                <p:cTn id="711" nodeType="withEffect" fill="hold" presetClass="entr" presetID="2" presetSubtype="4">
                                  <p:stCondLst>
                                    <p:cond delay="0"/>
                                  </p:stCondLst>
                                  <p:childTnLst>
                                    <p:set>
                                      <p:cBhvr>
                                        <p:cTn id="712" dur="1" fill="hold">
                                          <p:stCondLst>
                                            <p:cond delay="0"/>
                                          </p:stCondLst>
                                        </p:cTn>
                                        <p:tgtEl>
                                          <p:spTgt spid="767"/>
                                        </p:tgtEl>
                                        <p:attrNameLst>
                                          <p:attrName>style.visibility</p:attrName>
                                        </p:attrNameLst>
                                      </p:cBhvr>
                                      <p:to>
                                        <p:strVal val="visible"/>
                                      </p:to>
                                    </p:set>
                                    <p:anim calcmode="lin" valueType="num">
                                      <p:cBhvr additive="repl">
                                        <p:cTn id="713" dur="500" fill="hold"/>
                                        <p:tgtEl>
                                          <p:spTgt spid="767"/>
                                        </p:tgtEl>
                                        <p:attrNameLst>
                                          <p:attrName>ppt_x</p:attrName>
                                        </p:attrNameLst>
                                      </p:cBhvr>
                                      <p:tavLst>
                                        <p:tav tm="0">
                                          <p:val>
                                            <p:strVal val="#ppt_x"/>
                                          </p:val>
                                        </p:tav>
                                        <p:tav tm="100000">
                                          <p:val>
                                            <p:strVal val="#ppt_x"/>
                                          </p:val>
                                        </p:tav>
                                      </p:tavLst>
                                    </p:anim>
                                    <p:anim calcmode="lin" valueType="num">
                                      <p:cBhvr additive="repl">
                                        <p:cTn id="714" dur="500" fill="hold"/>
                                        <p:tgtEl>
                                          <p:spTgt spid="767"/>
                                        </p:tgtEl>
                                        <p:attrNameLst>
                                          <p:attrName>ppt_y</p:attrName>
                                        </p:attrNameLst>
                                      </p:cBhvr>
                                      <p:tavLst>
                                        <p:tav tm="0">
                                          <p:val>
                                            <p:strVal val="1+#ppt_h/2"/>
                                          </p:val>
                                        </p:tav>
                                        <p:tav tm="100000">
                                          <p:val>
                                            <p:strVal val="#ppt_y"/>
                                          </p:val>
                                        </p:tav>
                                      </p:tavLst>
                                    </p:anim>
                                  </p:childTnLst>
                                </p:cTn>
                              </p:par>
                              <p:par>
                                <p:cTn id="715" nodeType="withEffect" fill="hold" presetClass="entr" presetID="2" presetSubtype="4">
                                  <p:stCondLst>
                                    <p:cond delay="0"/>
                                  </p:stCondLst>
                                  <p:childTnLst>
                                    <p:set>
                                      <p:cBhvr>
                                        <p:cTn id="716" dur="1" fill="hold">
                                          <p:stCondLst>
                                            <p:cond delay="0"/>
                                          </p:stCondLst>
                                        </p:cTn>
                                        <p:tgtEl>
                                          <p:spTgt spid="768"/>
                                        </p:tgtEl>
                                        <p:attrNameLst>
                                          <p:attrName>style.visibility</p:attrName>
                                        </p:attrNameLst>
                                      </p:cBhvr>
                                      <p:to>
                                        <p:strVal val="visible"/>
                                      </p:to>
                                    </p:set>
                                    <p:anim calcmode="lin" valueType="num">
                                      <p:cBhvr additive="repl">
                                        <p:cTn id="717" dur="500" fill="hold"/>
                                        <p:tgtEl>
                                          <p:spTgt spid="768"/>
                                        </p:tgtEl>
                                        <p:attrNameLst>
                                          <p:attrName>ppt_x</p:attrName>
                                        </p:attrNameLst>
                                      </p:cBhvr>
                                      <p:tavLst>
                                        <p:tav tm="0">
                                          <p:val>
                                            <p:strVal val="#ppt_x"/>
                                          </p:val>
                                        </p:tav>
                                        <p:tav tm="100000">
                                          <p:val>
                                            <p:strVal val="#ppt_x"/>
                                          </p:val>
                                        </p:tav>
                                      </p:tavLst>
                                    </p:anim>
                                    <p:anim calcmode="lin" valueType="num">
                                      <p:cBhvr additive="repl">
                                        <p:cTn id="718" dur="500" fill="hold"/>
                                        <p:tgtEl>
                                          <p:spTgt spid="768"/>
                                        </p:tgtEl>
                                        <p:attrNameLst>
                                          <p:attrName>ppt_y</p:attrName>
                                        </p:attrNameLst>
                                      </p:cBhvr>
                                      <p:tavLst>
                                        <p:tav tm="0">
                                          <p:val>
                                            <p:strVal val="1+#ppt_h/2"/>
                                          </p:val>
                                        </p:tav>
                                        <p:tav tm="100000">
                                          <p:val>
                                            <p:strVal val="#ppt_y"/>
                                          </p:val>
                                        </p:tav>
                                      </p:tavLst>
                                    </p:anim>
                                  </p:childTnLst>
                                </p:cTn>
                              </p:par>
                              <p:par>
                                <p:cTn id="719" nodeType="withEffect" fill="hold" presetClass="entr" presetID="2" presetSubtype="4">
                                  <p:stCondLst>
                                    <p:cond delay="0"/>
                                  </p:stCondLst>
                                  <p:childTnLst>
                                    <p:set>
                                      <p:cBhvr>
                                        <p:cTn id="720" dur="1" fill="hold">
                                          <p:stCondLst>
                                            <p:cond delay="0"/>
                                          </p:stCondLst>
                                        </p:cTn>
                                        <p:tgtEl>
                                          <p:spTgt spid="769"/>
                                        </p:tgtEl>
                                        <p:attrNameLst>
                                          <p:attrName>style.visibility</p:attrName>
                                        </p:attrNameLst>
                                      </p:cBhvr>
                                      <p:to>
                                        <p:strVal val="visible"/>
                                      </p:to>
                                    </p:set>
                                    <p:anim calcmode="lin" valueType="num">
                                      <p:cBhvr additive="repl">
                                        <p:cTn id="721" dur="500" fill="hold"/>
                                        <p:tgtEl>
                                          <p:spTgt spid="769"/>
                                        </p:tgtEl>
                                        <p:attrNameLst>
                                          <p:attrName>ppt_x</p:attrName>
                                        </p:attrNameLst>
                                      </p:cBhvr>
                                      <p:tavLst>
                                        <p:tav tm="0">
                                          <p:val>
                                            <p:strVal val="#ppt_x"/>
                                          </p:val>
                                        </p:tav>
                                        <p:tav tm="100000">
                                          <p:val>
                                            <p:strVal val="#ppt_x"/>
                                          </p:val>
                                        </p:tav>
                                      </p:tavLst>
                                    </p:anim>
                                    <p:anim calcmode="lin" valueType="num">
                                      <p:cBhvr additive="repl">
                                        <p:cTn id="722" dur="500" fill="hold"/>
                                        <p:tgtEl>
                                          <p:spTgt spid="769"/>
                                        </p:tgtEl>
                                        <p:attrNameLst>
                                          <p:attrName>ppt_y</p:attrName>
                                        </p:attrNameLst>
                                      </p:cBhvr>
                                      <p:tavLst>
                                        <p:tav tm="0">
                                          <p:val>
                                            <p:strVal val="1+#ppt_h/2"/>
                                          </p:val>
                                        </p:tav>
                                        <p:tav tm="100000">
                                          <p:val>
                                            <p:strVal val="#ppt_y"/>
                                          </p:val>
                                        </p:tav>
                                      </p:tavLst>
                                    </p:anim>
                                  </p:childTnLst>
                                </p:cTn>
                              </p:par>
                              <p:par>
                                <p:cTn id="723" nodeType="withEffect" fill="hold" presetClass="entr" presetID="2" presetSubtype="4">
                                  <p:stCondLst>
                                    <p:cond delay="0"/>
                                  </p:stCondLst>
                                  <p:childTnLst>
                                    <p:set>
                                      <p:cBhvr>
                                        <p:cTn id="724" dur="1" fill="hold">
                                          <p:stCondLst>
                                            <p:cond delay="0"/>
                                          </p:stCondLst>
                                        </p:cTn>
                                        <p:tgtEl>
                                          <p:spTgt spid="770"/>
                                        </p:tgtEl>
                                        <p:attrNameLst>
                                          <p:attrName>style.visibility</p:attrName>
                                        </p:attrNameLst>
                                      </p:cBhvr>
                                      <p:to>
                                        <p:strVal val="visible"/>
                                      </p:to>
                                    </p:set>
                                    <p:anim calcmode="lin" valueType="num">
                                      <p:cBhvr additive="repl">
                                        <p:cTn id="725" dur="500" fill="hold"/>
                                        <p:tgtEl>
                                          <p:spTgt spid="770"/>
                                        </p:tgtEl>
                                        <p:attrNameLst>
                                          <p:attrName>ppt_x</p:attrName>
                                        </p:attrNameLst>
                                      </p:cBhvr>
                                      <p:tavLst>
                                        <p:tav tm="0">
                                          <p:val>
                                            <p:strVal val="#ppt_x"/>
                                          </p:val>
                                        </p:tav>
                                        <p:tav tm="100000">
                                          <p:val>
                                            <p:strVal val="#ppt_x"/>
                                          </p:val>
                                        </p:tav>
                                      </p:tavLst>
                                    </p:anim>
                                    <p:anim calcmode="lin" valueType="num">
                                      <p:cBhvr additive="repl">
                                        <p:cTn id="726" dur="500" fill="hold"/>
                                        <p:tgtEl>
                                          <p:spTgt spid="770"/>
                                        </p:tgtEl>
                                        <p:attrNameLst>
                                          <p:attrName>ppt_y</p:attrName>
                                        </p:attrNameLst>
                                      </p:cBhvr>
                                      <p:tavLst>
                                        <p:tav tm="0">
                                          <p:val>
                                            <p:strVal val="1+#ppt_h/2"/>
                                          </p:val>
                                        </p:tav>
                                        <p:tav tm="100000">
                                          <p:val>
                                            <p:strVal val="#ppt_y"/>
                                          </p:val>
                                        </p:tav>
                                      </p:tavLst>
                                    </p:anim>
                                  </p:childTnLst>
                                </p:cTn>
                              </p:par>
                              <p:par>
                                <p:cTn id="727" nodeType="withEffect" fill="hold" presetClass="entr" presetID="2" presetSubtype="4">
                                  <p:stCondLst>
                                    <p:cond delay="0"/>
                                  </p:stCondLst>
                                  <p:childTnLst>
                                    <p:set>
                                      <p:cBhvr>
                                        <p:cTn id="728" dur="1" fill="hold">
                                          <p:stCondLst>
                                            <p:cond delay="0"/>
                                          </p:stCondLst>
                                        </p:cTn>
                                        <p:tgtEl>
                                          <p:spTgt spid="771"/>
                                        </p:tgtEl>
                                        <p:attrNameLst>
                                          <p:attrName>style.visibility</p:attrName>
                                        </p:attrNameLst>
                                      </p:cBhvr>
                                      <p:to>
                                        <p:strVal val="visible"/>
                                      </p:to>
                                    </p:set>
                                    <p:anim calcmode="lin" valueType="num">
                                      <p:cBhvr additive="repl">
                                        <p:cTn id="729" dur="500" fill="hold"/>
                                        <p:tgtEl>
                                          <p:spTgt spid="771"/>
                                        </p:tgtEl>
                                        <p:attrNameLst>
                                          <p:attrName>ppt_x</p:attrName>
                                        </p:attrNameLst>
                                      </p:cBhvr>
                                      <p:tavLst>
                                        <p:tav tm="0">
                                          <p:val>
                                            <p:strVal val="#ppt_x"/>
                                          </p:val>
                                        </p:tav>
                                        <p:tav tm="100000">
                                          <p:val>
                                            <p:strVal val="#ppt_x"/>
                                          </p:val>
                                        </p:tav>
                                      </p:tavLst>
                                    </p:anim>
                                    <p:anim calcmode="lin" valueType="num">
                                      <p:cBhvr additive="repl">
                                        <p:cTn id="730" dur="500" fill="hold"/>
                                        <p:tgtEl>
                                          <p:spTgt spid="771"/>
                                        </p:tgtEl>
                                        <p:attrNameLst>
                                          <p:attrName>ppt_y</p:attrName>
                                        </p:attrNameLst>
                                      </p:cBhvr>
                                      <p:tavLst>
                                        <p:tav tm="0">
                                          <p:val>
                                            <p:strVal val="1+#ppt_h/2"/>
                                          </p:val>
                                        </p:tav>
                                        <p:tav tm="100000">
                                          <p:val>
                                            <p:strVal val="#ppt_y"/>
                                          </p:val>
                                        </p:tav>
                                      </p:tavLst>
                                    </p:anim>
                                  </p:childTnLst>
                                </p:cTn>
                              </p:par>
                              <p:par>
                                <p:cTn id="731" nodeType="withEffect" fill="hold" presetClass="entr" presetID="2" presetSubtype="4">
                                  <p:stCondLst>
                                    <p:cond delay="0"/>
                                  </p:stCondLst>
                                  <p:childTnLst>
                                    <p:set>
                                      <p:cBhvr>
                                        <p:cTn id="732" dur="1" fill="hold">
                                          <p:stCondLst>
                                            <p:cond delay="0"/>
                                          </p:stCondLst>
                                        </p:cTn>
                                        <p:tgtEl>
                                          <p:spTgt spid="772"/>
                                        </p:tgtEl>
                                        <p:attrNameLst>
                                          <p:attrName>style.visibility</p:attrName>
                                        </p:attrNameLst>
                                      </p:cBhvr>
                                      <p:to>
                                        <p:strVal val="visible"/>
                                      </p:to>
                                    </p:set>
                                    <p:anim calcmode="lin" valueType="num">
                                      <p:cBhvr additive="repl">
                                        <p:cTn id="733" dur="500" fill="hold"/>
                                        <p:tgtEl>
                                          <p:spTgt spid="772"/>
                                        </p:tgtEl>
                                        <p:attrNameLst>
                                          <p:attrName>ppt_x</p:attrName>
                                        </p:attrNameLst>
                                      </p:cBhvr>
                                      <p:tavLst>
                                        <p:tav tm="0">
                                          <p:val>
                                            <p:strVal val="#ppt_x"/>
                                          </p:val>
                                        </p:tav>
                                        <p:tav tm="100000">
                                          <p:val>
                                            <p:strVal val="#ppt_x"/>
                                          </p:val>
                                        </p:tav>
                                      </p:tavLst>
                                    </p:anim>
                                    <p:anim calcmode="lin" valueType="num">
                                      <p:cBhvr additive="repl">
                                        <p:cTn id="734" dur="500" fill="hold"/>
                                        <p:tgtEl>
                                          <p:spTgt spid="772"/>
                                        </p:tgtEl>
                                        <p:attrNameLst>
                                          <p:attrName>ppt_y</p:attrName>
                                        </p:attrNameLst>
                                      </p:cBhvr>
                                      <p:tavLst>
                                        <p:tav tm="0">
                                          <p:val>
                                            <p:strVal val="1+#ppt_h/2"/>
                                          </p:val>
                                        </p:tav>
                                        <p:tav tm="100000">
                                          <p:val>
                                            <p:strVal val="#ppt_y"/>
                                          </p:val>
                                        </p:tav>
                                      </p:tavLst>
                                    </p:anim>
                                  </p:childTnLst>
                                </p:cTn>
                              </p:par>
                              <p:par>
                                <p:cTn id="735" nodeType="withEffect" fill="hold" presetClass="entr" presetID="2" presetSubtype="4">
                                  <p:stCondLst>
                                    <p:cond delay="0"/>
                                  </p:stCondLst>
                                  <p:childTnLst>
                                    <p:set>
                                      <p:cBhvr>
                                        <p:cTn id="736" dur="1" fill="hold">
                                          <p:stCondLst>
                                            <p:cond delay="0"/>
                                          </p:stCondLst>
                                        </p:cTn>
                                        <p:tgtEl>
                                          <p:spTgt spid="773"/>
                                        </p:tgtEl>
                                        <p:attrNameLst>
                                          <p:attrName>style.visibility</p:attrName>
                                        </p:attrNameLst>
                                      </p:cBhvr>
                                      <p:to>
                                        <p:strVal val="visible"/>
                                      </p:to>
                                    </p:set>
                                    <p:anim calcmode="lin" valueType="num">
                                      <p:cBhvr additive="repl">
                                        <p:cTn id="737" dur="500" fill="hold"/>
                                        <p:tgtEl>
                                          <p:spTgt spid="773"/>
                                        </p:tgtEl>
                                        <p:attrNameLst>
                                          <p:attrName>ppt_x</p:attrName>
                                        </p:attrNameLst>
                                      </p:cBhvr>
                                      <p:tavLst>
                                        <p:tav tm="0">
                                          <p:val>
                                            <p:strVal val="#ppt_x"/>
                                          </p:val>
                                        </p:tav>
                                        <p:tav tm="100000">
                                          <p:val>
                                            <p:strVal val="#ppt_x"/>
                                          </p:val>
                                        </p:tav>
                                      </p:tavLst>
                                    </p:anim>
                                    <p:anim calcmode="lin" valueType="num">
                                      <p:cBhvr additive="repl">
                                        <p:cTn id="738" dur="500" fill="hold"/>
                                        <p:tgtEl>
                                          <p:spTgt spid="773"/>
                                        </p:tgtEl>
                                        <p:attrNameLst>
                                          <p:attrName>ppt_y</p:attrName>
                                        </p:attrNameLst>
                                      </p:cBhvr>
                                      <p:tavLst>
                                        <p:tav tm="0">
                                          <p:val>
                                            <p:strVal val="1+#ppt_h/2"/>
                                          </p:val>
                                        </p:tav>
                                        <p:tav tm="100000">
                                          <p:val>
                                            <p:strVal val="#ppt_y"/>
                                          </p:val>
                                        </p:tav>
                                      </p:tavLst>
                                    </p:anim>
                                  </p:childTnLst>
                                </p:cTn>
                              </p:par>
                              <p:par>
                                <p:cTn id="739" nodeType="withEffect" fill="hold" presetClass="entr" presetID="2" presetSubtype="4">
                                  <p:stCondLst>
                                    <p:cond delay="0"/>
                                  </p:stCondLst>
                                  <p:childTnLst>
                                    <p:set>
                                      <p:cBhvr>
                                        <p:cTn id="740" dur="1" fill="hold">
                                          <p:stCondLst>
                                            <p:cond delay="0"/>
                                          </p:stCondLst>
                                        </p:cTn>
                                        <p:tgtEl>
                                          <p:spTgt spid="774"/>
                                        </p:tgtEl>
                                        <p:attrNameLst>
                                          <p:attrName>style.visibility</p:attrName>
                                        </p:attrNameLst>
                                      </p:cBhvr>
                                      <p:to>
                                        <p:strVal val="visible"/>
                                      </p:to>
                                    </p:set>
                                    <p:anim calcmode="lin" valueType="num">
                                      <p:cBhvr additive="repl">
                                        <p:cTn id="741" dur="500" fill="hold"/>
                                        <p:tgtEl>
                                          <p:spTgt spid="774"/>
                                        </p:tgtEl>
                                        <p:attrNameLst>
                                          <p:attrName>ppt_x</p:attrName>
                                        </p:attrNameLst>
                                      </p:cBhvr>
                                      <p:tavLst>
                                        <p:tav tm="0">
                                          <p:val>
                                            <p:strVal val="#ppt_x"/>
                                          </p:val>
                                        </p:tav>
                                        <p:tav tm="100000">
                                          <p:val>
                                            <p:strVal val="#ppt_x"/>
                                          </p:val>
                                        </p:tav>
                                      </p:tavLst>
                                    </p:anim>
                                    <p:anim calcmode="lin" valueType="num">
                                      <p:cBhvr additive="repl">
                                        <p:cTn id="742" dur="500" fill="hold"/>
                                        <p:tgtEl>
                                          <p:spTgt spid="774"/>
                                        </p:tgtEl>
                                        <p:attrNameLst>
                                          <p:attrName>ppt_y</p:attrName>
                                        </p:attrNameLst>
                                      </p:cBhvr>
                                      <p:tavLst>
                                        <p:tav tm="0">
                                          <p:val>
                                            <p:strVal val="1+#ppt_h/2"/>
                                          </p:val>
                                        </p:tav>
                                        <p:tav tm="100000">
                                          <p:val>
                                            <p:strVal val="#ppt_y"/>
                                          </p:val>
                                        </p:tav>
                                      </p:tavLst>
                                    </p:anim>
                                  </p:childTnLst>
                                </p:cTn>
                              </p:par>
                              <p:par>
                                <p:cTn id="743" nodeType="withEffect" fill="hold" presetClass="entr" presetID="2" presetSubtype="4">
                                  <p:stCondLst>
                                    <p:cond delay="0"/>
                                  </p:stCondLst>
                                  <p:childTnLst>
                                    <p:set>
                                      <p:cBhvr>
                                        <p:cTn id="744" dur="1" fill="hold">
                                          <p:stCondLst>
                                            <p:cond delay="0"/>
                                          </p:stCondLst>
                                        </p:cTn>
                                        <p:tgtEl>
                                          <p:spTgt spid="775"/>
                                        </p:tgtEl>
                                        <p:attrNameLst>
                                          <p:attrName>style.visibility</p:attrName>
                                        </p:attrNameLst>
                                      </p:cBhvr>
                                      <p:to>
                                        <p:strVal val="visible"/>
                                      </p:to>
                                    </p:set>
                                    <p:anim calcmode="lin" valueType="num">
                                      <p:cBhvr additive="repl">
                                        <p:cTn id="745" dur="500" fill="hold"/>
                                        <p:tgtEl>
                                          <p:spTgt spid="775"/>
                                        </p:tgtEl>
                                        <p:attrNameLst>
                                          <p:attrName>ppt_x</p:attrName>
                                        </p:attrNameLst>
                                      </p:cBhvr>
                                      <p:tavLst>
                                        <p:tav tm="0">
                                          <p:val>
                                            <p:strVal val="#ppt_x"/>
                                          </p:val>
                                        </p:tav>
                                        <p:tav tm="100000">
                                          <p:val>
                                            <p:strVal val="#ppt_x"/>
                                          </p:val>
                                        </p:tav>
                                      </p:tavLst>
                                    </p:anim>
                                    <p:anim calcmode="lin" valueType="num">
                                      <p:cBhvr additive="repl">
                                        <p:cTn id="746" dur="500" fill="hold"/>
                                        <p:tgtEl>
                                          <p:spTgt spid="775"/>
                                        </p:tgtEl>
                                        <p:attrNameLst>
                                          <p:attrName>ppt_y</p:attrName>
                                        </p:attrNameLst>
                                      </p:cBhvr>
                                      <p:tavLst>
                                        <p:tav tm="0">
                                          <p:val>
                                            <p:strVal val="1+#ppt_h/2"/>
                                          </p:val>
                                        </p:tav>
                                        <p:tav tm="100000">
                                          <p:val>
                                            <p:strVal val="#ppt_y"/>
                                          </p:val>
                                        </p:tav>
                                      </p:tavLst>
                                    </p:anim>
                                  </p:childTnLst>
                                </p:cTn>
                              </p:par>
                              <p:par>
                                <p:cTn id="747" nodeType="withEffect" fill="hold" presetClass="entr" presetID="2" presetSubtype="4">
                                  <p:stCondLst>
                                    <p:cond delay="0"/>
                                  </p:stCondLst>
                                  <p:childTnLst>
                                    <p:set>
                                      <p:cBhvr>
                                        <p:cTn id="748" dur="1" fill="hold">
                                          <p:stCondLst>
                                            <p:cond delay="0"/>
                                          </p:stCondLst>
                                        </p:cTn>
                                        <p:tgtEl>
                                          <p:spTgt spid="776"/>
                                        </p:tgtEl>
                                        <p:attrNameLst>
                                          <p:attrName>style.visibility</p:attrName>
                                        </p:attrNameLst>
                                      </p:cBhvr>
                                      <p:to>
                                        <p:strVal val="visible"/>
                                      </p:to>
                                    </p:set>
                                    <p:anim calcmode="lin" valueType="num">
                                      <p:cBhvr additive="repl">
                                        <p:cTn id="749" dur="500" fill="hold"/>
                                        <p:tgtEl>
                                          <p:spTgt spid="776"/>
                                        </p:tgtEl>
                                        <p:attrNameLst>
                                          <p:attrName>ppt_x</p:attrName>
                                        </p:attrNameLst>
                                      </p:cBhvr>
                                      <p:tavLst>
                                        <p:tav tm="0">
                                          <p:val>
                                            <p:strVal val="#ppt_x"/>
                                          </p:val>
                                        </p:tav>
                                        <p:tav tm="100000">
                                          <p:val>
                                            <p:strVal val="#ppt_x"/>
                                          </p:val>
                                        </p:tav>
                                      </p:tavLst>
                                    </p:anim>
                                    <p:anim calcmode="lin" valueType="num">
                                      <p:cBhvr additive="repl">
                                        <p:cTn id="750" dur="500" fill="hold"/>
                                        <p:tgtEl>
                                          <p:spTgt spid="776"/>
                                        </p:tgtEl>
                                        <p:attrNameLst>
                                          <p:attrName>ppt_y</p:attrName>
                                        </p:attrNameLst>
                                      </p:cBhvr>
                                      <p:tavLst>
                                        <p:tav tm="0">
                                          <p:val>
                                            <p:strVal val="1+#ppt_h/2"/>
                                          </p:val>
                                        </p:tav>
                                        <p:tav tm="100000">
                                          <p:val>
                                            <p:strVal val="#ppt_y"/>
                                          </p:val>
                                        </p:tav>
                                      </p:tavLst>
                                    </p:anim>
                                  </p:childTnLst>
                                </p:cTn>
                              </p:par>
                              <p:par>
                                <p:cTn id="751" nodeType="withEffect" fill="hold" presetClass="entr" presetID="2" presetSubtype="4">
                                  <p:stCondLst>
                                    <p:cond delay="0"/>
                                  </p:stCondLst>
                                  <p:childTnLst>
                                    <p:set>
                                      <p:cBhvr>
                                        <p:cTn id="752" dur="1" fill="hold">
                                          <p:stCondLst>
                                            <p:cond delay="0"/>
                                          </p:stCondLst>
                                        </p:cTn>
                                        <p:tgtEl>
                                          <p:spTgt spid="777"/>
                                        </p:tgtEl>
                                        <p:attrNameLst>
                                          <p:attrName>style.visibility</p:attrName>
                                        </p:attrNameLst>
                                      </p:cBhvr>
                                      <p:to>
                                        <p:strVal val="visible"/>
                                      </p:to>
                                    </p:set>
                                    <p:anim calcmode="lin" valueType="num">
                                      <p:cBhvr additive="repl">
                                        <p:cTn id="753" dur="500" fill="hold"/>
                                        <p:tgtEl>
                                          <p:spTgt spid="777"/>
                                        </p:tgtEl>
                                        <p:attrNameLst>
                                          <p:attrName>ppt_x</p:attrName>
                                        </p:attrNameLst>
                                      </p:cBhvr>
                                      <p:tavLst>
                                        <p:tav tm="0">
                                          <p:val>
                                            <p:strVal val="#ppt_x"/>
                                          </p:val>
                                        </p:tav>
                                        <p:tav tm="100000">
                                          <p:val>
                                            <p:strVal val="#ppt_x"/>
                                          </p:val>
                                        </p:tav>
                                      </p:tavLst>
                                    </p:anim>
                                    <p:anim calcmode="lin" valueType="num">
                                      <p:cBhvr additive="repl">
                                        <p:cTn id="754" dur="500" fill="hold"/>
                                        <p:tgtEl>
                                          <p:spTgt spid="777"/>
                                        </p:tgtEl>
                                        <p:attrNameLst>
                                          <p:attrName>ppt_y</p:attrName>
                                        </p:attrNameLst>
                                      </p:cBhvr>
                                      <p:tavLst>
                                        <p:tav tm="0">
                                          <p:val>
                                            <p:strVal val="1+#ppt_h/2"/>
                                          </p:val>
                                        </p:tav>
                                        <p:tav tm="100000">
                                          <p:val>
                                            <p:strVal val="#ppt_y"/>
                                          </p:val>
                                        </p:tav>
                                      </p:tavLst>
                                    </p:anim>
                                  </p:childTnLst>
                                </p:cTn>
                              </p:par>
                              <p:par>
                                <p:cTn id="755" nodeType="withEffect" fill="hold" presetClass="entr" presetID="2" presetSubtype="4">
                                  <p:stCondLst>
                                    <p:cond delay="0"/>
                                  </p:stCondLst>
                                  <p:childTnLst>
                                    <p:set>
                                      <p:cBhvr>
                                        <p:cTn id="756" dur="1" fill="hold">
                                          <p:stCondLst>
                                            <p:cond delay="0"/>
                                          </p:stCondLst>
                                        </p:cTn>
                                        <p:tgtEl>
                                          <p:spTgt spid="778"/>
                                        </p:tgtEl>
                                        <p:attrNameLst>
                                          <p:attrName>style.visibility</p:attrName>
                                        </p:attrNameLst>
                                      </p:cBhvr>
                                      <p:to>
                                        <p:strVal val="visible"/>
                                      </p:to>
                                    </p:set>
                                    <p:anim calcmode="lin" valueType="num">
                                      <p:cBhvr additive="repl">
                                        <p:cTn id="757" dur="500" fill="hold"/>
                                        <p:tgtEl>
                                          <p:spTgt spid="778"/>
                                        </p:tgtEl>
                                        <p:attrNameLst>
                                          <p:attrName>ppt_x</p:attrName>
                                        </p:attrNameLst>
                                      </p:cBhvr>
                                      <p:tavLst>
                                        <p:tav tm="0">
                                          <p:val>
                                            <p:strVal val="#ppt_x"/>
                                          </p:val>
                                        </p:tav>
                                        <p:tav tm="100000">
                                          <p:val>
                                            <p:strVal val="#ppt_x"/>
                                          </p:val>
                                        </p:tav>
                                      </p:tavLst>
                                    </p:anim>
                                    <p:anim calcmode="lin" valueType="num">
                                      <p:cBhvr additive="repl">
                                        <p:cTn id="758" dur="500" fill="hold"/>
                                        <p:tgtEl>
                                          <p:spTgt spid="778"/>
                                        </p:tgtEl>
                                        <p:attrNameLst>
                                          <p:attrName>ppt_y</p:attrName>
                                        </p:attrNameLst>
                                      </p:cBhvr>
                                      <p:tavLst>
                                        <p:tav tm="0">
                                          <p:val>
                                            <p:strVal val="1+#ppt_h/2"/>
                                          </p:val>
                                        </p:tav>
                                        <p:tav tm="100000">
                                          <p:val>
                                            <p:strVal val="#ppt_y"/>
                                          </p:val>
                                        </p:tav>
                                      </p:tavLst>
                                    </p:anim>
                                  </p:childTnLst>
                                </p:cTn>
                              </p:par>
                              <p:par>
                                <p:cTn id="759" nodeType="withEffect" fill="hold" presetClass="entr" presetID="2" presetSubtype="4">
                                  <p:stCondLst>
                                    <p:cond delay="0"/>
                                  </p:stCondLst>
                                  <p:childTnLst>
                                    <p:set>
                                      <p:cBhvr>
                                        <p:cTn id="760" dur="1" fill="hold">
                                          <p:stCondLst>
                                            <p:cond delay="0"/>
                                          </p:stCondLst>
                                        </p:cTn>
                                        <p:tgtEl>
                                          <p:spTgt spid="779"/>
                                        </p:tgtEl>
                                        <p:attrNameLst>
                                          <p:attrName>style.visibility</p:attrName>
                                        </p:attrNameLst>
                                      </p:cBhvr>
                                      <p:to>
                                        <p:strVal val="visible"/>
                                      </p:to>
                                    </p:set>
                                    <p:anim calcmode="lin" valueType="num">
                                      <p:cBhvr additive="repl">
                                        <p:cTn id="761" dur="500" fill="hold"/>
                                        <p:tgtEl>
                                          <p:spTgt spid="779"/>
                                        </p:tgtEl>
                                        <p:attrNameLst>
                                          <p:attrName>ppt_x</p:attrName>
                                        </p:attrNameLst>
                                      </p:cBhvr>
                                      <p:tavLst>
                                        <p:tav tm="0">
                                          <p:val>
                                            <p:strVal val="#ppt_x"/>
                                          </p:val>
                                        </p:tav>
                                        <p:tav tm="100000">
                                          <p:val>
                                            <p:strVal val="#ppt_x"/>
                                          </p:val>
                                        </p:tav>
                                      </p:tavLst>
                                    </p:anim>
                                    <p:anim calcmode="lin" valueType="num">
                                      <p:cBhvr additive="repl">
                                        <p:cTn id="762" dur="500" fill="hold"/>
                                        <p:tgtEl>
                                          <p:spTgt spid="779"/>
                                        </p:tgtEl>
                                        <p:attrNameLst>
                                          <p:attrName>ppt_y</p:attrName>
                                        </p:attrNameLst>
                                      </p:cBhvr>
                                      <p:tavLst>
                                        <p:tav tm="0">
                                          <p:val>
                                            <p:strVal val="1+#ppt_h/2"/>
                                          </p:val>
                                        </p:tav>
                                        <p:tav tm="100000">
                                          <p:val>
                                            <p:strVal val="#ppt_y"/>
                                          </p:val>
                                        </p:tav>
                                      </p:tavLst>
                                    </p:anim>
                                  </p:childTnLst>
                                </p:cTn>
                              </p:par>
                              <p:par>
                                <p:cTn id="763" nodeType="withEffect" fill="hold" presetClass="entr" presetID="2" presetSubtype="4">
                                  <p:stCondLst>
                                    <p:cond delay="0"/>
                                  </p:stCondLst>
                                  <p:childTnLst>
                                    <p:set>
                                      <p:cBhvr>
                                        <p:cTn id="764" dur="1" fill="hold">
                                          <p:stCondLst>
                                            <p:cond delay="0"/>
                                          </p:stCondLst>
                                        </p:cTn>
                                        <p:tgtEl>
                                          <p:spTgt spid="780"/>
                                        </p:tgtEl>
                                        <p:attrNameLst>
                                          <p:attrName>style.visibility</p:attrName>
                                        </p:attrNameLst>
                                      </p:cBhvr>
                                      <p:to>
                                        <p:strVal val="visible"/>
                                      </p:to>
                                    </p:set>
                                    <p:anim calcmode="lin" valueType="num">
                                      <p:cBhvr additive="repl">
                                        <p:cTn id="765" dur="500" fill="hold"/>
                                        <p:tgtEl>
                                          <p:spTgt spid="780"/>
                                        </p:tgtEl>
                                        <p:attrNameLst>
                                          <p:attrName>ppt_x</p:attrName>
                                        </p:attrNameLst>
                                      </p:cBhvr>
                                      <p:tavLst>
                                        <p:tav tm="0">
                                          <p:val>
                                            <p:strVal val="#ppt_x"/>
                                          </p:val>
                                        </p:tav>
                                        <p:tav tm="100000">
                                          <p:val>
                                            <p:strVal val="#ppt_x"/>
                                          </p:val>
                                        </p:tav>
                                      </p:tavLst>
                                    </p:anim>
                                    <p:anim calcmode="lin" valueType="num">
                                      <p:cBhvr additive="repl">
                                        <p:cTn id="766" dur="500" fill="hold"/>
                                        <p:tgtEl>
                                          <p:spTgt spid="780"/>
                                        </p:tgtEl>
                                        <p:attrNameLst>
                                          <p:attrName>ppt_y</p:attrName>
                                        </p:attrNameLst>
                                      </p:cBhvr>
                                      <p:tavLst>
                                        <p:tav tm="0">
                                          <p:val>
                                            <p:strVal val="1+#ppt_h/2"/>
                                          </p:val>
                                        </p:tav>
                                        <p:tav tm="100000">
                                          <p:val>
                                            <p:strVal val="#ppt_y"/>
                                          </p:val>
                                        </p:tav>
                                      </p:tavLst>
                                    </p:anim>
                                  </p:childTnLst>
                                </p:cTn>
                              </p:par>
                              <p:par>
                                <p:cTn id="767" nodeType="withEffect" fill="hold" presetClass="entr" presetID="2" presetSubtype="4">
                                  <p:stCondLst>
                                    <p:cond delay="0"/>
                                  </p:stCondLst>
                                  <p:childTnLst>
                                    <p:set>
                                      <p:cBhvr>
                                        <p:cTn id="768" dur="1" fill="hold">
                                          <p:stCondLst>
                                            <p:cond delay="0"/>
                                          </p:stCondLst>
                                        </p:cTn>
                                        <p:tgtEl>
                                          <p:spTgt spid="781"/>
                                        </p:tgtEl>
                                        <p:attrNameLst>
                                          <p:attrName>style.visibility</p:attrName>
                                        </p:attrNameLst>
                                      </p:cBhvr>
                                      <p:to>
                                        <p:strVal val="visible"/>
                                      </p:to>
                                    </p:set>
                                    <p:anim calcmode="lin" valueType="num">
                                      <p:cBhvr additive="repl">
                                        <p:cTn id="769" dur="500" fill="hold"/>
                                        <p:tgtEl>
                                          <p:spTgt spid="781"/>
                                        </p:tgtEl>
                                        <p:attrNameLst>
                                          <p:attrName>ppt_x</p:attrName>
                                        </p:attrNameLst>
                                      </p:cBhvr>
                                      <p:tavLst>
                                        <p:tav tm="0">
                                          <p:val>
                                            <p:strVal val="#ppt_x"/>
                                          </p:val>
                                        </p:tav>
                                        <p:tav tm="100000">
                                          <p:val>
                                            <p:strVal val="#ppt_x"/>
                                          </p:val>
                                        </p:tav>
                                      </p:tavLst>
                                    </p:anim>
                                    <p:anim calcmode="lin" valueType="num">
                                      <p:cBhvr additive="repl">
                                        <p:cTn id="770" dur="500" fill="hold"/>
                                        <p:tgtEl>
                                          <p:spTgt spid="781"/>
                                        </p:tgtEl>
                                        <p:attrNameLst>
                                          <p:attrName>ppt_y</p:attrName>
                                        </p:attrNameLst>
                                      </p:cBhvr>
                                      <p:tavLst>
                                        <p:tav tm="0">
                                          <p:val>
                                            <p:strVal val="1+#ppt_h/2"/>
                                          </p:val>
                                        </p:tav>
                                        <p:tav tm="100000">
                                          <p:val>
                                            <p:strVal val="#ppt_y"/>
                                          </p:val>
                                        </p:tav>
                                      </p:tavLst>
                                    </p:anim>
                                  </p:childTnLst>
                                </p:cTn>
                              </p:par>
                              <p:par>
                                <p:cTn id="771" nodeType="withEffect" fill="hold" presetClass="entr" presetID="2" presetSubtype="4">
                                  <p:stCondLst>
                                    <p:cond delay="0"/>
                                  </p:stCondLst>
                                  <p:childTnLst>
                                    <p:set>
                                      <p:cBhvr>
                                        <p:cTn id="772" dur="1" fill="hold">
                                          <p:stCondLst>
                                            <p:cond delay="0"/>
                                          </p:stCondLst>
                                        </p:cTn>
                                        <p:tgtEl>
                                          <p:spTgt spid="782"/>
                                        </p:tgtEl>
                                        <p:attrNameLst>
                                          <p:attrName>style.visibility</p:attrName>
                                        </p:attrNameLst>
                                      </p:cBhvr>
                                      <p:to>
                                        <p:strVal val="visible"/>
                                      </p:to>
                                    </p:set>
                                    <p:anim calcmode="lin" valueType="num">
                                      <p:cBhvr additive="repl">
                                        <p:cTn id="773" dur="500" fill="hold"/>
                                        <p:tgtEl>
                                          <p:spTgt spid="782"/>
                                        </p:tgtEl>
                                        <p:attrNameLst>
                                          <p:attrName>ppt_x</p:attrName>
                                        </p:attrNameLst>
                                      </p:cBhvr>
                                      <p:tavLst>
                                        <p:tav tm="0">
                                          <p:val>
                                            <p:strVal val="#ppt_x"/>
                                          </p:val>
                                        </p:tav>
                                        <p:tav tm="100000">
                                          <p:val>
                                            <p:strVal val="#ppt_x"/>
                                          </p:val>
                                        </p:tav>
                                      </p:tavLst>
                                    </p:anim>
                                    <p:anim calcmode="lin" valueType="num">
                                      <p:cBhvr additive="repl">
                                        <p:cTn id="774" dur="500" fill="hold"/>
                                        <p:tgtEl>
                                          <p:spTgt spid="782"/>
                                        </p:tgtEl>
                                        <p:attrNameLst>
                                          <p:attrName>ppt_y</p:attrName>
                                        </p:attrNameLst>
                                      </p:cBhvr>
                                      <p:tavLst>
                                        <p:tav tm="0">
                                          <p:val>
                                            <p:strVal val="1+#ppt_h/2"/>
                                          </p:val>
                                        </p:tav>
                                        <p:tav tm="100000">
                                          <p:val>
                                            <p:strVal val="#ppt_y"/>
                                          </p:val>
                                        </p:tav>
                                      </p:tavLst>
                                    </p:anim>
                                  </p:childTnLst>
                                </p:cTn>
                              </p:par>
                              <p:par>
                                <p:cTn id="775" nodeType="withEffect" fill="hold" presetClass="entr" presetID="2" presetSubtype="4">
                                  <p:stCondLst>
                                    <p:cond delay="0"/>
                                  </p:stCondLst>
                                  <p:childTnLst>
                                    <p:set>
                                      <p:cBhvr>
                                        <p:cTn id="776" dur="1" fill="hold">
                                          <p:stCondLst>
                                            <p:cond delay="0"/>
                                          </p:stCondLst>
                                        </p:cTn>
                                        <p:tgtEl>
                                          <p:spTgt spid="783"/>
                                        </p:tgtEl>
                                        <p:attrNameLst>
                                          <p:attrName>style.visibility</p:attrName>
                                        </p:attrNameLst>
                                      </p:cBhvr>
                                      <p:to>
                                        <p:strVal val="visible"/>
                                      </p:to>
                                    </p:set>
                                    <p:anim calcmode="lin" valueType="num">
                                      <p:cBhvr additive="repl">
                                        <p:cTn id="777" dur="500" fill="hold"/>
                                        <p:tgtEl>
                                          <p:spTgt spid="783"/>
                                        </p:tgtEl>
                                        <p:attrNameLst>
                                          <p:attrName>ppt_x</p:attrName>
                                        </p:attrNameLst>
                                      </p:cBhvr>
                                      <p:tavLst>
                                        <p:tav tm="0">
                                          <p:val>
                                            <p:strVal val="#ppt_x"/>
                                          </p:val>
                                        </p:tav>
                                        <p:tav tm="100000">
                                          <p:val>
                                            <p:strVal val="#ppt_x"/>
                                          </p:val>
                                        </p:tav>
                                      </p:tavLst>
                                    </p:anim>
                                    <p:anim calcmode="lin" valueType="num">
                                      <p:cBhvr additive="repl">
                                        <p:cTn id="778" dur="500" fill="hold"/>
                                        <p:tgtEl>
                                          <p:spTgt spid="783"/>
                                        </p:tgtEl>
                                        <p:attrNameLst>
                                          <p:attrName>ppt_y</p:attrName>
                                        </p:attrNameLst>
                                      </p:cBhvr>
                                      <p:tavLst>
                                        <p:tav tm="0">
                                          <p:val>
                                            <p:strVal val="1+#ppt_h/2"/>
                                          </p:val>
                                        </p:tav>
                                        <p:tav tm="100000">
                                          <p:val>
                                            <p:strVal val="#ppt_y"/>
                                          </p:val>
                                        </p:tav>
                                      </p:tavLst>
                                    </p:anim>
                                  </p:childTnLst>
                                </p:cTn>
                              </p:par>
                              <p:par>
                                <p:cTn id="779" nodeType="withEffect" fill="hold" presetClass="entr" presetID="2" presetSubtype="4">
                                  <p:stCondLst>
                                    <p:cond delay="0"/>
                                  </p:stCondLst>
                                  <p:childTnLst>
                                    <p:set>
                                      <p:cBhvr>
                                        <p:cTn id="780" dur="1" fill="hold">
                                          <p:stCondLst>
                                            <p:cond delay="0"/>
                                          </p:stCondLst>
                                        </p:cTn>
                                        <p:tgtEl>
                                          <p:spTgt spid="784"/>
                                        </p:tgtEl>
                                        <p:attrNameLst>
                                          <p:attrName>style.visibility</p:attrName>
                                        </p:attrNameLst>
                                      </p:cBhvr>
                                      <p:to>
                                        <p:strVal val="visible"/>
                                      </p:to>
                                    </p:set>
                                    <p:anim calcmode="lin" valueType="num">
                                      <p:cBhvr additive="repl">
                                        <p:cTn id="781" dur="500" fill="hold"/>
                                        <p:tgtEl>
                                          <p:spTgt spid="784"/>
                                        </p:tgtEl>
                                        <p:attrNameLst>
                                          <p:attrName>ppt_x</p:attrName>
                                        </p:attrNameLst>
                                      </p:cBhvr>
                                      <p:tavLst>
                                        <p:tav tm="0">
                                          <p:val>
                                            <p:strVal val="#ppt_x"/>
                                          </p:val>
                                        </p:tav>
                                        <p:tav tm="100000">
                                          <p:val>
                                            <p:strVal val="#ppt_x"/>
                                          </p:val>
                                        </p:tav>
                                      </p:tavLst>
                                    </p:anim>
                                    <p:anim calcmode="lin" valueType="num">
                                      <p:cBhvr additive="repl">
                                        <p:cTn id="782" dur="500" fill="hold"/>
                                        <p:tgtEl>
                                          <p:spTgt spid="784"/>
                                        </p:tgtEl>
                                        <p:attrNameLst>
                                          <p:attrName>ppt_y</p:attrName>
                                        </p:attrNameLst>
                                      </p:cBhvr>
                                      <p:tavLst>
                                        <p:tav tm="0">
                                          <p:val>
                                            <p:strVal val="1+#ppt_h/2"/>
                                          </p:val>
                                        </p:tav>
                                        <p:tav tm="100000">
                                          <p:val>
                                            <p:strVal val="#ppt_y"/>
                                          </p:val>
                                        </p:tav>
                                      </p:tavLst>
                                    </p:anim>
                                  </p:childTnLst>
                                </p:cTn>
                              </p:par>
                              <p:par>
                                <p:cTn id="783" nodeType="withEffect" fill="hold" presetClass="entr" presetID="2" presetSubtype="4">
                                  <p:stCondLst>
                                    <p:cond delay="0"/>
                                  </p:stCondLst>
                                  <p:childTnLst>
                                    <p:set>
                                      <p:cBhvr>
                                        <p:cTn id="784" dur="1" fill="hold">
                                          <p:stCondLst>
                                            <p:cond delay="0"/>
                                          </p:stCondLst>
                                        </p:cTn>
                                        <p:tgtEl>
                                          <p:spTgt spid="785"/>
                                        </p:tgtEl>
                                        <p:attrNameLst>
                                          <p:attrName>style.visibility</p:attrName>
                                        </p:attrNameLst>
                                      </p:cBhvr>
                                      <p:to>
                                        <p:strVal val="visible"/>
                                      </p:to>
                                    </p:set>
                                    <p:anim calcmode="lin" valueType="num">
                                      <p:cBhvr additive="repl">
                                        <p:cTn id="785" dur="500" fill="hold"/>
                                        <p:tgtEl>
                                          <p:spTgt spid="785"/>
                                        </p:tgtEl>
                                        <p:attrNameLst>
                                          <p:attrName>ppt_x</p:attrName>
                                        </p:attrNameLst>
                                      </p:cBhvr>
                                      <p:tavLst>
                                        <p:tav tm="0">
                                          <p:val>
                                            <p:strVal val="#ppt_x"/>
                                          </p:val>
                                        </p:tav>
                                        <p:tav tm="100000">
                                          <p:val>
                                            <p:strVal val="#ppt_x"/>
                                          </p:val>
                                        </p:tav>
                                      </p:tavLst>
                                    </p:anim>
                                    <p:anim calcmode="lin" valueType="num">
                                      <p:cBhvr additive="repl">
                                        <p:cTn id="786" dur="500" fill="hold"/>
                                        <p:tgtEl>
                                          <p:spTgt spid="785"/>
                                        </p:tgtEl>
                                        <p:attrNameLst>
                                          <p:attrName>ppt_y</p:attrName>
                                        </p:attrNameLst>
                                      </p:cBhvr>
                                      <p:tavLst>
                                        <p:tav tm="0">
                                          <p:val>
                                            <p:strVal val="1+#ppt_h/2"/>
                                          </p:val>
                                        </p:tav>
                                        <p:tav tm="100000">
                                          <p:val>
                                            <p:strVal val="#ppt_y"/>
                                          </p:val>
                                        </p:tav>
                                      </p:tavLst>
                                    </p:anim>
                                  </p:childTnLst>
                                </p:cTn>
                              </p:par>
                              <p:par>
                                <p:cTn id="787" nodeType="withEffect" fill="hold" presetClass="entr" presetID="2" presetSubtype="4">
                                  <p:stCondLst>
                                    <p:cond delay="0"/>
                                  </p:stCondLst>
                                  <p:childTnLst>
                                    <p:set>
                                      <p:cBhvr>
                                        <p:cTn id="788" dur="1" fill="hold">
                                          <p:stCondLst>
                                            <p:cond delay="0"/>
                                          </p:stCondLst>
                                        </p:cTn>
                                        <p:tgtEl>
                                          <p:spTgt spid="786"/>
                                        </p:tgtEl>
                                        <p:attrNameLst>
                                          <p:attrName>style.visibility</p:attrName>
                                        </p:attrNameLst>
                                      </p:cBhvr>
                                      <p:to>
                                        <p:strVal val="visible"/>
                                      </p:to>
                                    </p:set>
                                    <p:anim calcmode="lin" valueType="num">
                                      <p:cBhvr additive="repl">
                                        <p:cTn id="789" dur="500" fill="hold"/>
                                        <p:tgtEl>
                                          <p:spTgt spid="786"/>
                                        </p:tgtEl>
                                        <p:attrNameLst>
                                          <p:attrName>ppt_x</p:attrName>
                                        </p:attrNameLst>
                                      </p:cBhvr>
                                      <p:tavLst>
                                        <p:tav tm="0">
                                          <p:val>
                                            <p:strVal val="#ppt_x"/>
                                          </p:val>
                                        </p:tav>
                                        <p:tav tm="100000">
                                          <p:val>
                                            <p:strVal val="#ppt_x"/>
                                          </p:val>
                                        </p:tav>
                                      </p:tavLst>
                                    </p:anim>
                                    <p:anim calcmode="lin" valueType="num">
                                      <p:cBhvr additive="repl">
                                        <p:cTn id="790" dur="500" fill="hold"/>
                                        <p:tgtEl>
                                          <p:spTgt spid="786"/>
                                        </p:tgtEl>
                                        <p:attrNameLst>
                                          <p:attrName>ppt_y</p:attrName>
                                        </p:attrNameLst>
                                      </p:cBhvr>
                                      <p:tavLst>
                                        <p:tav tm="0">
                                          <p:val>
                                            <p:strVal val="1+#ppt_h/2"/>
                                          </p:val>
                                        </p:tav>
                                        <p:tav tm="100000">
                                          <p:val>
                                            <p:strVal val="#ppt_y"/>
                                          </p:val>
                                        </p:tav>
                                      </p:tavLst>
                                    </p:anim>
                                  </p:childTnLst>
                                </p:cTn>
                              </p:par>
                              <p:par>
                                <p:cTn id="791" nodeType="withEffect" fill="hold" presetClass="entr" presetID="2" presetSubtype="4">
                                  <p:stCondLst>
                                    <p:cond delay="0"/>
                                  </p:stCondLst>
                                  <p:childTnLst>
                                    <p:set>
                                      <p:cBhvr>
                                        <p:cTn id="792" dur="1" fill="hold">
                                          <p:stCondLst>
                                            <p:cond delay="0"/>
                                          </p:stCondLst>
                                        </p:cTn>
                                        <p:tgtEl>
                                          <p:spTgt spid="787"/>
                                        </p:tgtEl>
                                        <p:attrNameLst>
                                          <p:attrName>style.visibility</p:attrName>
                                        </p:attrNameLst>
                                      </p:cBhvr>
                                      <p:to>
                                        <p:strVal val="visible"/>
                                      </p:to>
                                    </p:set>
                                    <p:anim calcmode="lin" valueType="num">
                                      <p:cBhvr additive="repl">
                                        <p:cTn id="793" dur="500" fill="hold"/>
                                        <p:tgtEl>
                                          <p:spTgt spid="787"/>
                                        </p:tgtEl>
                                        <p:attrNameLst>
                                          <p:attrName>ppt_x</p:attrName>
                                        </p:attrNameLst>
                                      </p:cBhvr>
                                      <p:tavLst>
                                        <p:tav tm="0">
                                          <p:val>
                                            <p:strVal val="#ppt_x"/>
                                          </p:val>
                                        </p:tav>
                                        <p:tav tm="100000">
                                          <p:val>
                                            <p:strVal val="#ppt_x"/>
                                          </p:val>
                                        </p:tav>
                                      </p:tavLst>
                                    </p:anim>
                                    <p:anim calcmode="lin" valueType="num">
                                      <p:cBhvr additive="repl">
                                        <p:cTn id="794" dur="500" fill="hold"/>
                                        <p:tgtEl>
                                          <p:spTgt spid="787"/>
                                        </p:tgtEl>
                                        <p:attrNameLst>
                                          <p:attrName>ppt_y</p:attrName>
                                        </p:attrNameLst>
                                      </p:cBhvr>
                                      <p:tavLst>
                                        <p:tav tm="0">
                                          <p:val>
                                            <p:strVal val="1+#ppt_h/2"/>
                                          </p:val>
                                        </p:tav>
                                        <p:tav tm="100000">
                                          <p:val>
                                            <p:strVal val="#ppt_y"/>
                                          </p:val>
                                        </p:tav>
                                      </p:tavLst>
                                    </p:anim>
                                  </p:childTnLst>
                                </p:cTn>
                              </p:par>
                              <p:par>
                                <p:cTn id="795" nodeType="withEffect" fill="hold" presetClass="entr" presetID="2" presetSubtype="4">
                                  <p:stCondLst>
                                    <p:cond delay="0"/>
                                  </p:stCondLst>
                                  <p:childTnLst>
                                    <p:set>
                                      <p:cBhvr>
                                        <p:cTn id="796" dur="1" fill="hold">
                                          <p:stCondLst>
                                            <p:cond delay="0"/>
                                          </p:stCondLst>
                                        </p:cTn>
                                        <p:tgtEl>
                                          <p:spTgt spid="788"/>
                                        </p:tgtEl>
                                        <p:attrNameLst>
                                          <p:attrName>style.visibility</p:attrName>
                                        </p:attrNameLst>
                                      </p:cBhvr>
                                      <p:to>
                                        <p:strVal val="visible"/>
                                      </p:to>
                                    </p:set>
                                    <p:anim calcmode="lin" valueType="num">
                                      <p:cBhvr additive="repl">
                                        <p:cTn id="797" dur="500" fill="hold"/>
                                        <p:tgtEl>
                                          <p:spTgt spid="788"/>
                                        </p:tgtEl>
                                        <p:attrNameLst>
                                          <p:attrName>ppt_x</p:attrName>
                                        </p:attrNameLst>
                                      </p:cBhvr>
                                      <p:tavLst>
                                        <p:tav tm="0">
                                          <p:val>
                                            <p:strVal val="#ppt_x"/>
                                          </p:val>
                                        </p:tav>
                                        <p:tav tm="100000">
                                          <p:val>
                                            <p:strVal val="#ppt_x"/>
                                          </p:val>
                                        </p:tav>
                                      </p:tavLst>
                                    </p:anim>
                                    <p:anim calcmode="lin" valueType="num">
                                      <p:cBhvr additive="repl">
                                        <p:cTn id="798" dur="500" fill="hold"/>
                                        <p:tgtEl>
                                          <p:spTgt spid="788"/>
                                        </p:tgtEl>
                                        <p:attrNameLst>
                                          <p:attrName>ppt_y</p:attrName>
                                        </p:attrNameLst>
                                      </p:cBhvr>
                                      <p:tavLst>
                                        <p:tav tm="0">
                                          <p:val>
                                            <p:strVal val="1+#ppt_h/2"/>
                                          </p:val>
                                        </p:tav>
                                        <p:tav tm="100000">
                                          <p:val>
                                            <p:strVal val="#ppt_y"/>
                                          </p:val>
                                        </p:tav>
                                      </p:tavLst>
                                    </p:anim>
                                  </p:childTnLst>
                                </p:cTn>
                              </p:par>
                              <p:par>
                                <p:cTn id="799" nodeType="withEffect" fill="hold" presetClass="entr" presetID="2" presetSubtype="4">
                                  <p:stCondLst>
                                    <p:cond delay="0"/>
                                  </p:stCondLst>
                                  <p:childTnLst>
                                    <p:set>
                                      <p:cBhvr>
                                        <p:cTn id="800" dur="1" fill="hold">
                                          <p:stCondLst>
                                            <p:cond delay="0"/>
                                          </p:stCondLst>
                                        </p:cTn>
                                        <p:tgtEl>
                                          <p:spTgt spid="789"/>
                                        </p:tgtEl>
                                        <p:attrNameLst>
                                          <p:attrName>style.visibility</p:attrName>
                                        </p:attrNameLst>
                                      </p:cBhvr>
                                      <p:to>
                                        <p:strVal val="visible"/>
                                      </p:to>
                                    </p:set>
                                    <p:anim calcmode="lin" valueType="num">
                                      <p:cBhvr additive="repl">
                                        <p:cTn id="801" dur="500" fill="hold"/>
                                        <p:tgtEl>
                                          <p:spTgt spid="789"/>
                                        </p:tgtEl>
                                        <p:attrNameLst>
                                          <p:attrName>ppt_x</p:attrName>
                                        </p:attrNameLst>
                                      </p:cBhvr>
                                      <p:tavLst>
                                        <p:tav tm="0">
                                          <p:val>
                                            <p:strVal val="#ppt_x"/>
                                          </p:val>
                                        </p:tav>
                                        <p:tav tm="100000">
                                          <p:val>
                                            <p:strVal val="#ppt_x"/>
                                          </p:val>
                                        </p:tav>
                                      </p:tavLst>
                                    </p:anim>
                                    <p:anim calcmode="lin" valueType="num">
                                      <p:cBhvr additive="repl">
                                        <p:cTn id="802" dur="500" fill="hold"/>
                                        <p:tgtEl>
                                          <p:spTgt spid="789"/>
                                        </p:tgtEl>
                                        <p:attrNameLst>
                                          <p:attrName>ppt_y</p:attrName>
                                        </p:attrNameLst>
                                      </p:cBhvr>
                                      <p:tavLst>
                                        <p:tav tm="0">
                                          <p:val>
                                            <p:strVal val="1+#ppt_h/2"/>
                                          </p:val>
                                        </p:tav>
                                        <p:tav tm="100000">
                                          <p:val>
                                            <p:strVal val="#ppt_y"/>
                                          </p:val>
                                        </p:tav>
                                      </p:tavLst>
                                    </p:anim>
                                  </p:childTnLst>
                                </p:cTn>
                              </p:par>
                              <p:par>
                                <p:cTn id="803" nodeType="withEffect" fill="hold" presetClass="entr" presetID="2" presetSubtype="4">
                                  <p:stCondLst>
                                    <p:cond delay="0"/>
                                  </p:stCondLst>
                                  <p:childTnLst>
                                    <p:set>
                                      <p:cBhvr>
                                        <p:cTn id="804" dur="1" fill="hold">
                                          <p:stCondLst>
                                            <p:cond delay="0"/>
                                          </p:stCondLst>
                                        </p:cTn>
                                        <p:tgtEl>
                                          <p:spTgt spid="790"/>
                                        </p:tgtEl>
                                        <p:attrNameLst>
                                          <p:attrName>style.visibility</p:attrName>
                                        </p:attrNameLst>
                                      </p:cBhvr>
                                      <p:to>
                                        <p:strVal val="visible"/>
                                      </p:to>
                                    </p:set>
                                    <p:anim calcmode="lin" valueType="num">
                                      <p:cBhvr additive="repl">
                                        <p:cTn id="805" dur="500" fill="hold"/>
                                        <p:tgtEl>
                                          <p:spTgt spid="790"/>
                                        </p:tgtEl>
                                        <p:attrNameLst>
                                          <p:attrName>ppt_x</p:attrName>
                                        </p:attrNameLst>
                                      </p:cBhvr>
                                      <p:tavLst>
                                        <p:tav tm="0">
                                          <p:val>
                                            <p:strVal val="#ppt_x"/>
                                          </p:val>
                                        </p:tav>
                                        <p:tav tm="100000">
                                          <p:val>
                                            <p:strVal val="#ppt_x"/>
                                          </p:val>
                                        </p:tav>
                                      </p:tavLst>
                                    </p:anim>
                                    <p:anim calcmode="lin" valueType="num">
                                      <p:cBhvr additive="repl">
                                        <p:cTn id="806" dur="500" fill="hold"/>
                                        <p:tgtEl>
                                          <p:spTgt spid="790"/>
                                        </p:tgtEl>
                                        <p:attrNameLst>
                                          <p:attrName>ppt_y</p:attrName>
                                        </p:attrNameLst>
                                      </p:cBhvr>
                                      <p:tavLst>
                                        <p:tav tm="0">
                                          <p:val>
                                            <p:strVal val="1+#ppt_h/2"/>
                                          </p:val>
                                        </p:tav>
                                        <p:tav tm="100000">
                                          <p:val>
                                            <p:strVal val="#ppt_y"/>
                                          </p:val>
                                        </p:tav>
                                      </p:tavLst>
                                    </p:anim>
                                  </p:childTnLst>
                                </p:cTn>
                              </p:par>
                              <p:par>
                                <p:cTn id="807" nodeType="withEffect" fill="hold" presetClass="entr" presetID="2" presetSubtype="4">
                                  <p:stCondLst>
                                    <p:cond delay="0"/>
                                  </p:stCondLst>
                                  <p:childTnLst>
                                    <p:set>
                                      <p:cBhvr>
                                        <p:cTn id="808" dur="1" fill="hold">
                                          <p:stCondLst>
                                            <p:cond delay="0"/>
                                          </p:stCondLst>
                                        </p:cTn>
                                        <p:tgtEl>
                                          <p:spTgt spid="791"/>
                                        </p:tgtEl>
                                        <p:attrNameLst>
                                          <p:attrName>style.visibility</p:attrName>
                                        </p:attrNameLst>
                                      </p:cBhvr>
                                      <p:to>
                                        <p:strVal val="visible"/>
                                      </p:to>
                                    </p:set>
                                    <p:anim calcmode="lin" valueType="num">
                                      <p:cBhvr additive="repl">
                                        <p:cTn id="809" dur="500" fill="hold"/>
                                        <p:tgtEl>
                                          <p:spTgt spid="791"/>
                                        </p:tgtEl>
                                        <p:attrNameLst>
                                          <p:attrName>ppt_x</p:attrName>
                                        </p:attrNameLst>
                                      </p:cBhvr>
                                      <p:tavLst>
                                        <p:tav tm="0">
                                          <p:val>
                                            <p:strVal val="#ppt_x"/>
                                          </p:val>
                                        </p:tav>
                                        <p:tav tm="100000">
                                          <p:val>
                                            <p:strVal val="#ppt_x"/>
                                          </p:val>
                                        </p:tav>
                                      </p:tavLst>
                                    </p:anim>
                                    <p:anim calcmode="lin" valueType="num">
                                      <p:cBhvr additive="repl">
                                        <p:cTn id="810" dur="500" fill="hold"/>
                                        <p:tgtEl>
                                          <p:spTgt spid="791"/>
                                        </p:tgtEl>
                                        <p:attrNameLst>
                                          <p:attrName>ppt_y</p:attrName>
                                        </p:attrNameLst>
                                      </p:cBhvr>
                                      <p:tavLst>
                                        <p:tav tm="0">
                                          <p:val>
                                            <p:strVal val="1+#ppt_h/2"/>
                                          </p:val>
                                        </p:tav>
                                        <p:tav tm="100000">
                                          <p:val>
                                            <p:strVal val="#ppt_y"/>
                                          </p:val>
                                        </p:tav>
                                      </p:tavLst>
                                    </p:anim>
                                  </p:childTnLst>
                                </p:cTn>
                              </p:par>
                              <p:par>
                                <p:cTn id="811" nodeType="withEffect" fill="hold" presetClass="entr" presetID="2" presetSubtype="4">
                                  <p:stCondLst>
                                    <p:cond delay="0"/>
                                  </p:stCondLst>
                                  <p:childTnLst>
                                    <p:set>
                                      <p:cBhvr>
                                        <p:cTn id="812" dur="1" fill="hold">
                                          <p:stCondLst>
                                            <p:cond delay="0"/>
                                          </p:stCondLst>
                                        </p:cTn>
                                        <p:tgtEl>
                                          <p:spTgt spid="792"/>
                                        </p:tgtEl>
                                        <p:attrNameLst>
                                          <p:attrName>style.visibility</p:attrName>
                                        </p:attrNameLst>
                                      </p:cBhvr>
                                      <p:to>
                                        <p:strVal val="visible"/>
                                      </p:to>
                                    </p:set>
                                    <p:anim calcmode="lin" valueType="num">
                                      <p:cBhvr additive="repl">
                                        <p:cTn id="813" dur="500" fill="hold"/>
                                        <p:tgtEl>
                                          <p:spTgt spid="792"/>
                                        </p:tgtEl>
                                        <p:attrNameLst>
                                          <p:attrName>ppt_x</p:attrName>
                                        </p:attrNameLst>
                                      </p:cBhvr>
                                      <p:tavLst>
                                        <p:tav tm="0">
                                          <p:val>
                                            <p:strVal val="#ppt_x"/>
                                          </p:val>
                                        </p:tav>
                                        <p:tav tm="100000">
                                          <p:val>
                                            <p:strVal val="#ppt_x"/>
                                          </p:val>
                                        </p:tav>
                                      </p:tavLst>
                                    </p:anim>
                                    <p:anim calcmode="lin" valueType="num">
                                      <p:cBhvr additive="repl">
                                        <p:cTn id="814" dur="500" fill="hold"/>
                                        <p:tgtEl>
                                          <p:spTgt spid="792"/>
                                        </p:tgtEl>
                                        <p:attrNameLst>
                                          <p:attrName>ppt_y</p:attrName>
                                        </p:attrNameLst>
                                      </p:cBhvr>
                                      <p:tavLst>
                                        <p:tav tm="0">
                                          <p:val>
                                            <p:strVal val="1+#ppt_h/2"/>
                                          </p:val>
                                        </p:tav>
                                        <p:tav tm="100000">
                                          <p:val>
                                            <p:strVal val="#ppt_y"/>
                                          </p:val>
                                        </p:tav>
                                      </p:tavLst>
                                    </p:anim>
                                  </p:childTnLst>
                                </p:cTn>
                              </p:par>
                              <p:par>
                                <p:cTn id="815" nodeType="withEffect" fill="hold" presetClass="entr" presetID="2" presetSubtype="4">
                                  <p:stCondLst>
                                    <p:cond delay="0"/>
                                  </p:stCondLst>
                                  <p:childTnLst>
                                    <p:set>
                                      <p:cBhvr>
                                        <p:cTn id="816" dur="1" fill="hold">
                                          <p:stCondLst>
                                            <p:cond delay="0"/>
                                          </p:stCondLst>
                                        </p:cTn>
                                        <p:tgtEl>
                                          <p:spTgt spid="793"/>
                                        </p:tgtEl>
                                        <p:attrNameLst>
                                          <p:attrName>style.visibility</p:attrName>
                                        </p:attrNameLst>
                                      </p:cBhvr>
                                      <p:to>
                                        <p:strVal val="visible"/>
                                      </p:to>
                                    </p:set>
                                    <p:anim calcmode="lin" valueType="num">
                                      <p:cBhvr additive="repl">
                                        <p:cTn id="817" dur="500" fill="hold"/>
                                        <p:tgtEl>
                                          <p:spTgt spid="793"/>
                                        </p:tgtEl>
                                        <p:attrNameLst>
                                          <p:attrName>ppt_x</p:attrName>
                                        </p:attrNameLst>
                                      </p:cBhvr>
                                      <p:tavLst>
                                        <p:tav tm="0">
                                          <p:val>
                                            <p:strVal val="#ppt_x"/>
                                          </p:val>
                                        </p:tav>
                                        <p:tav tm="100000">
                                          <p:val>
                                            <p:strVal val="#ppt_x"/>
                                          </p:val>
                                        </p:tav>
                                      </p:tavLst>
                                    </p:anim>
                                    <p:anim calcmode="lin" valueType="num">
                                      <p:cBhvr additive="repl">
                                        <p:cTn id="818" dur="500" fill="hold"/>
                                        <p:tgtEl>
                                          <p:spTgt spid="793"/>
                                        </p:tgtEl>
                                        <p:attrNameLst>
                                          <p:attrName>ppt_y</p:attrName>
                                        </p:attrNameLst>
                                      </p:cBhvr>
                                      <p:tavLst>
                                        <p:tav tm="0">
                                          <p:val>
                                            <p:strVal val="1+#ppt_h/2"/>
                                          </p:val>
                                        </p:tav>
                                        <p:tav tm="100000">
                                          <p:val>
                                            <p:strVal val="#ppt_y"/>
                                          </p:val>
                                        </p:tav>
                                      </p:tavLst>
                                    </p:anim>
                                  </p:childTnLst>
                                </p:cTn>
                              </p:par>
                              <p:par>
                                <p:cTn id="819" nodeType="withEffect" fill="hold" presetClass="entr" presetID="2" presetSubtype="4">
                                  <p:stCondLst>
                                    <p:cond delay="0"/>
                                  </p:stCondLst>
                                  <p:childTnLst>
                                    <p:set>
                                      <p:cBhvr>
                                        <p:cTn id="820" dur="1" fill="hold">
                                          <p:stCondLst>
                                            <p:cond delay="0"/>
                                          </p:stCondLst>
                                        </p:cTn>
                                        <p:tgtEl>
                                          <p:spTgt spid="794"/>
                                        </p:tgtEl>
                                        <p:attrNameLst>
                                          <p:attrName>style.visibility</p:attrName>
                                        </p:attrNameLst>
                                      </p:cBhvr>
                                      <p:to>
                                        <p:strVal val="visible"/>
                                      </p:to>
                                    </p:set>
                                    <p:anim calcmode="lin" valueType="num">
                                      <p:cBhvr additive="repl">
                                        <p:cTn id="821" dur="500" fill="hold"/>
                                        <p:tgtEl>
                                          <p:spTgt spid="794"/>
                                        </p:tgtEl>
                                        <p:attrNameLst>
                                          <p:attrName>ppt_x</p:attrName>
                                        </p:attrNameLst>
                                      </p:cBhvr>
                                      <p:tavLst>
                                        <p:tav tm="0">
                                          <p:val>
                                            <p:strVal val="#ppt_x"/>
                                          </p:val>
                                        </p:tav>
                                        <p:tav tm="100000">
                                          <p:val>
                                            <p:strVal val="#ppt_x"/>
                                          </p:val>
                                        </p:tav>
                                      </p:tavLst>
                                    </p:anim>
                                    <p:anim calcmode="lin" valueType="num">
                                      <p:cBhvr additive="repl">
                                        <p:cTn id="822" dur="500" fill="hold"/>
                                        <p:tgtEl>
                                          <p:spTgt spid="794"/>
                                        </p:tgtEl>
                                        <p:attrNameLst>
                                          <p:attrName>ppt_y</p:attrName>
                                        </p:attrNameLst>
                                      </p:cBhvr>
                                      <p:tavLst>
                                        <p:tav tm="0">
                                          <p:val>
                                            <p:strVal val="1+#ppt_h/2"/>
                                          </p:val>
                                        </p:tav>
                                        <p:tav tm="100000">
                                          <p:val>
                                            <p:strVal val="#ppt_y"/>
                                          </p:val>
                                        </p:tav>
                                      </p:tavLst>
                                    </p:anim>
                                  </p:childTnLst>
                                </p:cTn>
                              </p:par>
                              <p:par>
                                <p:cTn id="823" nodeType="withEffect" fill="hold" presetClass="entr" presetID="2" presetSubtype="4">
                                  <p:stCondLst>
                                    <p:cond delay="0"/>
                                  </p:stCondLst>
                                  <p:childTnLst>
                                    <p:set>
                                      <p:cBhvr>
                                        <p:cTn id="824" dur="1" fill="hold">
                                          <p:stCondLst>
                                            <p:cond delay="0"/>
                                          </p:stCondLst>
                                        </p:cTn>
                                        <p:tgtEl>
                                          <p:spTgt spid="795"/>
                                        </p:tgtEl>
                                        <p:attrNameLst>
                                          <p:attrName>style.visibility</p:attrName>
                                        </p:attrNameLst>
                                      </p:cBhvr>
                                      <p:to>
                                        <p:strVal val="visible"/>
                                      </p:to>
                                    </p:set>
                                    <p:anim calcmode="lin" valueType="num">
                                      <p:cBhvr additive="repl">
                                        <p:cTn id="825" dur="500" fill="hold"/>
                                        <p:tgtEl>
                                          <p:spTgt spid="795"/>
                                        </p:tgtEl>
                                        <p:attrNameLst>
                                          <p:attrName>ppt_x</p:attrName>
                                        </p:attrNameLst>
                                      </p:cBhvr>
                                      <p:tavLst>
                                        <p:tav tm="0">
                                          <p:val>
                                            <p:strVal val="#ppt_x"/>
                                          </p:val>
                                        </p:tav>
                                        <p:tav tm="100000">
                                          <p:val>
                                            <p:strVal val="#ppt_x"/>
                                          </p:val>
                                        </p:tav>
                                      </p:tavLst>
                                    </p:anim>
                                    <p:anim calcmode="lin" valueType="num">
                                      <p:cBhvr additive="repl">
                                        <p:cTn id="826" dur="500" fill="hold"/>
                                        <p:tgtEl>
                                          <p:spTgt spid="795"/>
                                        </p:tgtEl>
                                        <p:attrNameLst>
                                          <p:attrName>ppt_y</p:attrName>
                                        </p:attrNameLst>
                                      </p:cBhvr>
                                      <p:tavLst>
                                        <p:tav tm="0">
                                          <p:val>
                                            <p:strVal val="1+#ppt_h/2"/>
                                          </p:val>
                                        </p:tav>
                                        <p:tav tm="100000">
                                          <p:val>
                                            <p:strVal val="#ppt_y"/>
                                          </p:val>
                                        </p:tav>
                                      </p:tavLst>
                                    </p:anim>
                                  </p:childTnLst>
                                </p:cTn>
                              </p:par>
                              <p:par>
                                <p:cTn id="827" nodeType="withEffect" fill="hold" presetClass="entr" presetID="2" presetSubtype="4">
                                  <p:stCondLst>
                                    <p:cond delay="0"/>
                                  </p:stCondLst>
                                  <p:childTnLst>
                                    <p:set>
                                      <p:cBhvr>
                                        <p:cTn id="828" dur="1" fill="hold">
                                          <p:stCondLst>
                                            <p:cond delay="0"/>
                                          </p:stCondLst>
                                        </p:cTn>
                                        <p:tgtEl>
                                          <p:spTgt spid="796"/>
                                        </p:tgtEl>
                                        <p:attrNameLst>
                                          <p:attrName>style.visibility</p:attrName>
                                        </p:attrNameLst>
                                      </p:cBhvr>
                                      <p:to>
                                        <p:strVal val="visible"/>
                                      </p:to>
                                    </p:set>
                                    <p:anim calcmode="lin" valueType="num">
                                      <p:cBhvr additive="repl">
                                        <p:cTn id="829" dur="500" fill="hold"/>
                                        <p:tgtEl>
                                          <p:spTgt spid="796"/>
                                        </p:tgtEl>
                                        <p:attrNameLst>
                                          <p:attrName>ppt_x</p:attrName>
                                        </p:attrNameLst>
                                      </p:cBhvr>
                                      <p:tavLst>
                                        <p:tav tm="0">
                                          <p:val>
                                            <p:strVal val="#ppt_x"/>
                                          </p:val>
                                        </p:tav>
                                        <p:tav tm="100000">
                                          <p:val>
                                            <p:strVal val="#ppt_x"/>
                                          </p:val>
                                        </p:tav>
                                      </p:tavLst>
                                    </p:anim>
                                    <p:anim calcmode="lin" valueType="num">
                                      <p:cBhvr additive="repl">
                                        <p:cTn id="830" dur="500" fill="hold"/>
                                        <p:tgtEl>
                                          <p:spTgt spid="796"/>
                                        </p:tgtEl>
                                        <p:attrNameLst>
                                          <p:attrName>ppt_y</p:attrName>
                                        </p:attrNameLst>
                                      </p:cBhvr>
                                      <p:tavLst>
                                        <p:tav tm="0">
                                          <p:val>
                                            <p:strVal val="1+#ppt_h/2"/>
                                          </p:val>
                                        </p:tav>
                                        <p:tav tm="100000">
                                          <p:val>
                                            <p:strVal val="#ppt_y"/>
                                          </p:val>
                                        </p:tav>
                                      </p:tavLst>
                                    </p:anim>
                                  </p:childTnLst>
                                </p:cTn>
                              </p:par>
                              <p:par>
                                <p:cTn id="831" nodeType="withEffect" fill="hold" presetClass="entr" presetID="2" presetSubtype="4">
                                  <p:stCondLst>
                                    <p:cond delay="0"/>
                                  </p:stCondLst>
                                  <p:childTnLst>
                                    <p:set>
                                      <p:cBhvr>
                                        <p:cTn id="832" dur="1" fill="hold">
                                          <p:stCondLst>
                                            <p:cond delay="0"/>
                                          </p:stCondLst>
                                        </p:cTn>
                                        <p:tgtEl>
                                          <p:spTgt spid="797"/>
                                        </p:tgtEl>
                                        <p:attrNameLst>
                                          <p:attrName>style.visibility</p:attrName>
                                        </p:attrNameLst>
                                      </p:cBhvr>
                                      <p:to>
                                        <p:strVal val="visible"/>
                                      </p:to>
                                    </p:set>
                                    <p:anim calcmode="lin" valueType="num">
                                      <p:cBhvr additive="repl">
                                        <p:cTn id="833" dur="500" fill="hold"/>
                                        <p:tgtEl>
                                          <p:spTgt spid="797"/>
                                        </p:tgtEl>
                                        <p:attrNameLst>
                                          <p:attrName>ppt_x</p:attrName>
                                        </p:attrNameLst>
                                      </p:cBhvr>
                                      <p:tavLst>
                                        <p:tav tm="0">
                                          <p:val>
                                            <p:strVal val="#ppt_x"/>
                                          </p:val>
                                        </p:tav>
                                        <p:tav tm="100000">
                                          <p:val>
                                            <p:strVal val="#ppt_x"/>
                                          </p:val>
                                        </p:tav>
                                      </p:tavLst>
                                    </p:anim>
                                    <p:anim calcmode="lin" valueType="num">
                                      <p:cBhvr additive="repl">
                                        <p:cTn id="834" dur="500" fill="hold"/>
                                        <p:tgtEl>
                                          <p:spTgt spid="797"/>
                                        </p:tgtEl>
                                        <p:attrNameLst>
                                          <p:attrName>ppt_y</p:attrName>
                                        </p:attrNameLst>
                                      </p:cBhvr>
                                      <p:tavLst>
                                        <p:tav tm="0">
                                          <p:val>
                                            <p:strVal val="1+#ppt_h/2"/>
                                          </p:val>
                                        </p:tav>
                                        <p:tav tm="100000">
                                          <p:val>
                                            <p:strVal val="#ppt_y"/>
                                          </p:val>
                                        </p:tav>
                                      </p:tavLst>
                                    </p:anim>
                                  </p:childTnLst>
                                </p:cTn>
                              </p:par>
                              <p:par>
                                <p:cTn id="835" nodeType="withEffect" fill="hold" presetClass="entr" presetID="2" presetSubtype="4">
                                  <p:stCondLst>
                                    <p:cond delay="0"/>
                                  </p:stCondLst>
                                  <p:childTnLst>
                                    <p:set>
                                      <p:cBhvr>
                                        <p:cTn id="836" dur="1" fill="hold">
                                          <p:stCondLst>
                                            <p:cond delay="0"/>
                                          </p:stCondLst>
                                        </p:cTn>
                                        <p:tgtEl>
                                          <p:spTgt spid="798"/>
                                        </p:tgtEl>
                                        <p:attrNameLst>
                                          <p:attrName>style.visibility</p:attrName>
                                        </p:attrNameLst>
                                      </p:cBhvr>
                                      <p:to>
                                        <p:strVal val="visible"/>
                                      </p:to>
                                    </p:set>
                                    <p:anim calcmode="lin" valueType="num">
                                      <p:cBhvr additive="repl">
                                        <p:cTn id="837" dur="500" fill="hold"/>
                                        <p:tgtEl>
                                          <p:spTgt spid="798"/>
                                        </p:tgtEl>
                                        <p:attrNameLst>
                                          <p:attrName>ppt_x</p:attrName>
                                        </p:attrNameLst>
                                      </p:cBhvr>
                                      <p:tavLst>
                                        <p:tav tm="0">
                                          <p:val>
                                            <p:strVal val="#ppt_x"/>
                                          </p:val>
                                        </p:tav>
                                        <p:tav tm="100000">
                                          <p:val>
                                            <p:strVal val="#ppt_x"/>
                                          </p:val>
                                        </p:tav>
                                      </p:tavLst>
                                    </p:anim>
                                    <p:anim calcmode="lin" valueType="num">
                                      <p:cBhvr additive="repl">
                                        <p:cTn id="838" dur="500" fill="hold"/>
                                        <p:tgtEl>
                                          <p:spTgt spid="798"/>
                                        </p:tgtEl>
                                        <p:attrNameLst>
                                          <p:attrName>ppt_y</p:attrName>
                                        </p:attrNameLst>
                                      </p:cBhvr>
                                      <p:tavLst>
                                        <p:tav tm="0">
                                          <p:val>
                                            <p:strVal val="1+#ppt_h/2"/>
                                          </p:val>
                                        </p:tav>
                                        <p:tav tm="100000">
                                          <p:val>
                                            <p:strVal val="#ppt_y"/>
                                          </p:val>
                                        </p:tav>
                                      </p:tavLst>
                                    </p:anim>
                                  </p:childTnLst>
                                </p:cTn>
                              </p:par>
                              <p:par>
                                <p:cTn id="839" nodeType="withEffect" fill="hold" presetClass="entr" presetID="2" presetSubtype="4">
                                  <p:stCondLst>
                                    <p:cond delay="0"/>
                                  </p:stCondLst>
                                  <p:childTnLst>
                                    <p:set>
                                      <p:cBhvr>
                                        <p:cTn id="840" dur="1" fill="hold">
                                          <p:stCondLst>
                                            <p:cond delay="0"/>
                                          </p:stCondLst>
                                        </p:cTn>
                                        <p:tgtEl>
                                          <p:spTgt spid="799"/>
                                        </p:tgtEl>
                                        <p:attrNameLst>
                                          <p:attrName>style.visibility</p:attrName>
                                        </p:attrNameLst>
                                      </p:cBhvr>
                                      <p:to>
                                        <p:strVal val="visible"/>
                                      </p:to>
                                    </p:set>
                                    <p:anim calcmode="lin" valueType="num">
                                      <p:cBhvr additive="repl">
                                        <p:cTn id="841" dur="500" fill="hold"/>
                                        <p:tgtEl>
                                          <p:spTgt spid="799"/>
                                        </p:tgtEl>
                                        <p:attrNameLst>
                                          <p:attrName>ppt_x</p:attrName>
                                        </p:attrNameLst>
                                      </p:cBhvr>
                                      <p:tavLst>
                                        <p:tav tm="0">
                                          <p:val>
                                            <p:strVal val="#ppt_x"/>
                                          </p:val>
                                        </p:tav>
                                        <p:tav tm="100000">
                                          <p:val>
                                            <p:strVal val="#ppt_x"/>
                                          </p:val>
                                        </p:tav>
                                      </p:tavLst>
                                    </p:anim>
                                    <p:anim calcmode="lin" valueType="num">
                                      <p:cBhvr additive="repl">
                                        <p:cTn id="842" dur="500" fill="hold"/>
                                        <p:tgtEl>
                                          <p:spTgt spid="799"/>
                                        </p:tgtEl>
                                        <p:attrNameLst>
                                          <p:attrName>ppt_y</p:attrName>
                                        </p:attrNameLst>
                                      </p:cBhvr>
                                      <p:tavLst>
                                        <p:tav tm="0">
                                          <p:val>
                                            <p:strVal val="1+#ppt_h/2"/>
                                          </p:val>
                                        </p:tav>
                                        <p:tav tm="100000">
                                          <p:val>
                                            <p:strVal val="#ppt_y"/>
                                          </p:val>
                                        </p:tav>
                                      </p:tavLst>
                                    </p:anim>
                                  </p:childTnLst>
                                </p:cTn>
                              </p:par>
                              <p:par>
                                <p:cTn id="843" nodeType="withEffect" fill="hold" presetClass="entr" presetID="2" presetSubtype="4">
                                  <p:stCondLst>
                                    <p:cond delay="0"/>
                                  </p:stCondLst>
                                  <p:childTnLst>
                                    <p:set>
                                      <p:cBhvr>
                                        <p:cTn id="844" dur="1" fill="hold">
                                          <p:stCondLst>
                                            <p:cond delay="0"/>
                                          </p:stCondLst>
                                        </p:cTn>
                                        <p:tgtEl>
                                          <p:spTgt spid="800"/>
                                        </p:tgtEl>
                                        <p:attrNameLst>
                                          <p:attrName>style.visibility</p:attrName>
                                        </p:attrNameLst>
                                      </p:cBhvr>
                                      <p:to>
                                        <p:strVal val="visible"/>
                                      </p:to>
                                    </p:set>
                                    <p:anim calcmode="lin" valueType="num">
                                      <p:cBhvr additive="repl">
                                        <p:cTn id="845" dur="500" fill="hold"/>
                                        <p:tgtEl>
                                          <p:spTgt spid="800"/>
                                        </p:tgtEl>
                                        <p:attrNameLst>
                                          <p:attrName>ppt_x</p:attrName>
                                        </p:attrNameLst>
                                      </p:cBhvr>
                                      <p:tavLst>
                                        <p:tav tm="0">
                                          <p:val>
                                            <p:strVal val="#ppt_x"/>
                                          </p:val>
                                        </p:tav>
                                        <p:tav tm="100000">
                                          <p:val>
                                            <p:strVal val="#ppt_x"/>
                                          </p:val>
                                        </p:tav>
                                      </p:tavLst>
                                    </p:anim>
                                    <p:anim calcmode="lin" valueType="num">
                                      <p:cBhvr additive="repl">
                                        <p:cTn id="846" dur="500" fill="hold"/>
                                        <p:tgtEl>
                                          <p:spTgt spid="800"/>
                                        </p:tgtEl>
                                        <p:attrNameLst>
                                          <p:attrName>ppt_y</p:attrName>
                                        </p:attrNameLst>
                                      </p:cBhvr>
                                      <p:tavLst>
                                        <p:tav tm="0">
                                          <p:val>
                                            <p:strVal val="1+#ppt_h/2"/>
                                          </p:val>
                                        </p:tav>
                                        <p:tav tm="100000">
                                          <p:val>
                                            <p:strVal val="#ppt_y"/>
                                          </p:val>
                                        </p:tav>
                                      </p:tavLst>
                                    </p:anim>
                                  </p:childTnLst>
                                </p:cTn>
                              </p:par>
                              <p:par>
                                <p:cTn id="847" nodeType="withEffect" fill="hold" presetClass="entr" presetID="2" presetSubtype="4">
                                  <p:stCondLst>
                                    <p:cond delay="0"/>
                                  </p:stCondLst>
                                  <p:childTnLst>
                                    <p:set>
                                      <p:cBhvr>
                                        <p:cTn id="848" dur="1" fill="hold">
                                          <p:stCondLst>
                                            <p:cond delay="0"/>
                                          </p:stCondLst>
                                        </p:cTn>
                                        <p:tgtEl>
                                          <p:spTgt spid="801"/>
                                        </p:tgtEl>
                                        <p:attrNameLst>
                                          <p:attrName>style.visibility</p:attrName>
                                        </p:attrNameLst>
                                      </p:cBhvr>
                                      <p:to>
                                        <p:strVal val="visible"/>
                                      </p:to>
                                    </p:set>
                                    <p:anim calcmode="lin" valueType="num">
                                      <p:cBhvr additive="repl">
                                        <p:cTn id="849" dur="500" fill="hold"/>
                                        <p:tgtEl>
                                          <p:spTgt spid="801"/>
                                        </p:tgtEl>
                                        <p:attrNameLst>
                                          <p:attrName>ppt_x</p:attrName>
                                        </p:attrNameLst>
                                      </p:cBhvr>
                                      <p:tavLst>
                                        <p:tav tm="0">
                                          <p:val>
                                            <p:strVal val="#ppt_x"/>
                                          </p:val>
                                        </p:tav>
                                        <p:tav tm="100000">
                                          <p:val>
                                            <p:strVal val="#ppt_x"/>
                                          </p:val>
                                        </p:tav>
                                      </p:tavLst>
                                    </p:anim>
                                    <p:anim calcmode="lin" valueType="num">
                                      <p:cBhvr additive="repl">
                                        <p:cTn id="850" dur="500" fill="hold"/>
                                        <p:tgtEl>
                                          <p:spTgt spid="8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5" name="PlaceHolder 1"/>
          <p:cNvSpPr>
            <a:spLocks noGrp="1"/>
          </p:cNvSpPr>
          <p:nvPr>
            <p:ph/>
          </p:nvPr>
        </p:nvSpPr>
        <p:spPr>
          <a:xfrm>
            <a:off x="2335320" y="1509120"/>
            <a:ext cx="3521520" cy="486360"/>
          </a:xfrm>
          <a:prstGeom prst="rect">
            <a:avLst/>
          </a:prstGeom>
          <a:noFill/>
          <a:ln w="0">
            <a:noFill/>
          </a:ln>
        </p:spPr>
        <p:txBody>
          <a:bodyPr lIns="90000" rIns="90000" tIns="45000" bIns="45000" anchor="t">
            <a:noAutofit/>
          </a:bodyPr>
          <a:p>
            <a:pPr marL="228600" indent="-228600">
              <a:lnSpc>
                <a:spcPct val="120000"/>
              </a:lnSpc>
              <a:spcBef>
                <a:spcPts val="1001"/>
              </a:spcBef>
              <a:spcAft>
                <a:spcPts val="1001"/>
              </a:spcAft>
              <a:buClr>
                <a:srgbClr val="4472c4"/>
              </a:buClr>
              <a:buFont typeface="Arial"/>
              <a:buChar char="•"/>
            </a:pPr>
            <a:r>
              <a:rPr b="0" lang="en-US" sz="2000" spc="-1" strike="noStrike">
                <a:solidFill>
                  <a:srgbClr val="ffffff"/>
                </a:solidFill>
                <a:latin typeface="Gill Sans MT"/>
              </a:rPr>
              <a:t>Attention module of SWASPP</a:t>
            </a:r>
            <a:endParaRPr b="0" lang="en-US" sz="2000" spc="-1" strike="noStrike">
              <a:solidFill>
                <a:srgbClr val="ffffff"/>
              </a:solidFill>
              <a:latin typeface="Calibri"/>
            </a:endParaRPr>
          </a:p>
        </p:txBody>
      </p:sp>
      <p:sp>
        <p:nvSpPr>
          <p:cNvPr id="806" name="Rectangle 79"/>
          <p:cNvSpPr/>
          <p:nvPr/>
        </p:nvSpPr>
        <p:spPr>
          <a:xfrm>
            <a:off x="8947800" y="2909880"/>
            <a:ext cx="1284480" cy="350280"/>
          </a:xfrm>
          <a:prstGeom prst="rect">
            <a:avLst/>
          </a:prstGeom>
          <a:solidFill>
            <a:schemeClr val="tx1"/>
          </a:solidFill>
          <a:ln cap="rnd">
            <a:solidFill>
              <a:srgbClr val="32549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600" spc="-1" strike="noStrike">
                <a:solidFill>
                  <a:srgbClr val="000000"/>
                </a:solidFill>
                <a:latin typeface="David"/>
                <a:ea typeface="DejaVu Sans"/>
              </a:rPr>
              <a:t>Conv5x5,16</a:t>
            </a:r>
            <a:endParaRPr b="0" lang="en-US" sz="1600" spc="-1" strike="noStrike">
              <a:latin typeface="Arial"/>
            </a:endParaRPr>
          </a:p>
        </p:txBody>
      </p:sp>
      <p:sp>
        <p:nvSpPr>
          <p:cNvPr id="807" name="Rectangle 80"/>
          <p:cNvSpPr/>
          <p:nvPr/>
        </p:nvSpPr>
        <p:spPr>
          <a:xfrm>
            <a:off x="8936280" y="3663720"/>
            <a:ext cx="1319040" cy="350280"/>
          </a:xfrm>
          <a:prstGeom prst="rect">
            <a:avLst/>
          </a:prstGeom>
          <a:solidFill>
            <a:schemeClr val="tx1"/>
          </a:solidFill>
          <a:ln cap="rnd">
            <a:solidFill>
              <a:srgbClr val="32549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600" spc="-1" strike="noStrike">
                <a:solidFill>
                  <a:srgbClr val="000000"/>
                </a:solidFill>
                <a:latin typeface="David"/>
                <a:ea typeface="DejaVu Sans"/>
              </a:rPr>
              <a:t>Conv5x5,C</a:t>
            </a:r>
            <a:r>
              <a:rPr b="0" lang="en-US" sz="1600" spc="-1" strike="noStrike" baseline="-25000">
                <a:solidFill>
                  <a:srgbClr val="000000"/>
                </a:solidFill>
                <a:latin typeface="David"/>
                <a:ea typeface="DejaVu Sans"/>
              </a:rPr>
              <a:t>in</a:t>
            </a:r>
            <a:endParaRPr b="0" lang="en-US" sz="1600" spc="-1" strike="noStrike">
              <a:latin typeface="Arial"/>
            </a:endParaRPr>
          </a:p>
        </p:txBody>
      </p:sp>
      <p:sp>
        <p:nvSpPr>
          <p:cNvPr id="808" name="Straight Arrow Connector 81"/>
          <p:cNvSpPr/>
          <p:nvPr/>
        </p:nvSpPr>
        <p:spPr>
          <a:xfrm>
            <a:off x="9590400" y="3261600"/>
            <a:ext cx="4680" cy="401040"/>
          </a:xfrm>
          <a:custGeom>
            <a:avLst/>
            <a:gdLst/>
            <a:ahLst/>
            <a:rect l="l" t="t" r="r" b="b"/>
            <a:pathLst>
              <a:path w="21600" h="21600">
                <a:moveTo>
                  <a:pt x="0" y="0"/>
                </a:moveTo>
                <a:lnTo>
                  <a:pt x="21600" y="21600"/>
                </a:lnTo>
              </a:path>
            </a:pathLst>
          </a:custGeom>
          <a:noFill/>
          <a:ln cap="rnd" w="28575">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809" name="Rectangle 82"/>
          <p:cNvSpPr/>
          <p:nvPr/>
        </p:nvSpPr>
        <p:spPr>
          <a:xfrm>
            <a:off x="8936280" y="4819680"/>
            <a:ext cx="1323000" cy="350280"/>
          </a:xfrm>
          <a:prstGeom prst="rect">
            <a:avLst/>
          </a:prstGeom>
          <a:solidFill>
            <a:schemeClr val="tx1"/>
          </a:solidFill>
          <a:ln cap="rnd">
            <a:solidFill>
              <a:srgbClr val="32549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600" spc="-1" strike="noStrike">
                <a:solidFill>
                  <a:srgbClr val="000000"/>
                </a:solidFill>
                <a:latin typeface="David"/>
                <a:ea typeface="DejaVu Sans"/>
              </a:rPr>
              <a:t>Conv1x1,4</a:t>
            </a:r>
            <a:endParaRPr b="0" lang="en-US" sz="1600" spc="-1" strike="noStrike">
              <a:latin typeface="Arial"/>
            </a:endParaRPr>
          </a:p>
        </p:txBody>
      </p:sp>
      <p:sp>
        <p:nvSpPr>
          <p:cNvPr id="810" name="Straight Arrow Connector 83"/>
          <p:cNvSpPr/>
          <p:nvPr/>
        </p:nvSpPr>
        <p:spPr>
          <a:xfrm flipH="1">
            <a:off x="9586080" y="4015080"/>
            <a:ext cx="2520" cy="196560"/>
          </a:xfrm>
          <a:custGeom>
            <a:avLst/>
            <a:gdLst/>
            <a:ahLst/>
            <a:rect l="l" t="t" r="r" b="b"/>
            <a:pathLst>
              <a:path w="21600" h="21600">
                <a:moveTo>
                  <a:pt x="0" y="0"/>
                </a:moveTo>
                <a:lnTo>
                  <a:pt x="21600" y="21600"/>
                </a:lnTo>
              </a:path>
            </a:pathLst>
          </a:custGeom>
          <a:noFill/>
          <a:ln cap="rnd" w="28575">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811" name="Straight Arrow Connector 84"/>
          <p:cNvSpPr/>
          <p:nvPr/>
        </p:nvSpPr>
        <p:spPr>
          <a:xfrm>
            <a:off x="9586440" y="4564080"/>
            <a:ext cx="8640" cy="254520"/>
          </a:xfrm>
          <a:custGeom>
            <a:avLst/>
            <a:gdLst/>
            <a:ahLst/>
            <a:rect l="l" t="t" r="r" b="b"/>
            <a:pathLst>
              <a:path w="21600" h="21600">
                <a:moveTo>
                  <a:pt x="0" y="0"/>
                </a:moveTo>
                <a:lnTo>
                  <a:pt x="21600" y="21600"/>
                </a:lnTo>
              </a:path>
            </a:pathLst>
          </a:custGeom>
          <a:noFill/>
          <a:ln cap="rnd" w="28575">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812" name="Straight Arrow Connector 85"/>
          <p:cNvSpPr/>
          <p:nvPr/>
        </p:nvSpPr>
        <p:spPr>
          <a:xfrm>
            <a:off x="9586440" y="2313000"/>
            <a:ext cx="360" cy="596160"/>
          </a:xfrm>
          <a:custGeom>
            <a:avLst/>
            <a:gdLst/>
            <a:ahLst/>
            <a:rect l="l" t="t" r="r" b="b"/>
            <a:pathLst>
              <a:path w="21600" h="21600">
                <a:moveTo>
                  <a:pt x="0" y="0"/>
                </a:moveTo>
                <a:lnTo>
                  <a:pt x="21600" y="21600"/>
                </a:lnTo>
              </a:path>
            </a:pathLst>
          </a:custGeom>
          <a:noFill/>
          <a:ln cap="rnd" w="28575">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813" name="Straight Arrow Connector 86"/>
          <p:cNvSpPr/>
          <p:nvPr/>
        </p:nvSpPr>
        <p:spPr>
          <a:xfrm flipV="1">
            <a:off x="9590040" y="2681280"/>
            <a:ext cx="792360" cy="360"/>
          </a:xfrm>
          <a:custGeom>
            <a:avLst/>
            <a:gdLst/>
            <a:ahLst/>
            <a:rect l="l" t="t" r="r" b="b"/>
            <a:pathLst>
              <a:path w="21600" h="21600">
                <a:moveTo>
                  <a:pt x="0" y="0"/>
                </a:moveTo>
                <a:lnTo>
                  <a:pt x="21600" y="21600"/>
                </a:lnTo>
              </a:path>
            </a:pathLst>
          </a:custGeom>
          <a:noFill/>
          <a:ln cap="rnd" w="28575">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814" name="Straight Arrow Connector 87"/>
          <p:cNvSpPr/>
          <p:nvPr/>
        </p:nvSpPr>
        <p:spPr>
          <a:xfrm>
            <a:off x="10368360" y="2699640"/>
            <a:ext cx="13680" cy="1682280"/>
          </a:xfrm>
          <a:custGeom>
            <a:avLst/>
            <a:gdLst/>
            <a:ahLst/>
            <a:rect l="l" t="t" r="r" b="b"/>
            <a:pathLst>
              <a:path w="21600" h="21600">
                <a:moveTo>
                  <a:pt x="0" y="0"/>
                </a:moveTo>
                <a:lnTo>
                  <a:pt x="21600" y="21600"/>
                </a:lnTo>
              </a:path>
            </a:pathLst>
          </a:custGeom>
          <a:noFill/>
          <a:ln cap="rnd" w="28575">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815" name="Oval 88"/>
          <p:cNvSpPr/>
          <p:nvPr/>
        </p:nvSpPr>
        <p:spPr>
          <a:xfrm>
            <a:off x="9416160" y="4212720"/>
            <a:ext cx="341280" cy="350280"/>
          </a:xfrm>
          <a:prstGeom prst="ellipse">
            <a:avLst/>
          </a:prstGeom>
          <a:solidFill>
            <a:schemeClr val="tx1"/>
          </a:solidFill>
          <a:ln cap="rnd">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000000"/>
                </a:solidFill>
                <a:latin typeface="Gill Sans MT"/>
                <a:ea typeface="DejaVu Sans"/>
              </a:rPr>
              <a:t>+</a:t>
            </a:r>
            <a:endParaRPr b="0" lang="en-US" sz="2800" spc="-1" strike="noStrike">
              <a:latin typeface="Arial"/>
            </a:endParaRPr>
          </a:p>
        </p:txBody>
      </p:sp>
      <p:sp>
        <p:nvSpPr>
          <p:cNvPr id="816" name="Straight Arrow Connector 89"/>
          <p:cNvSpPr/>
          <p:nvPr/>
        </p:nvSpPr>
        <p:spPr>
          <a:xfrm flipH="1">
            <a:off x="9757440" y="4383000"/>
            <a:ext cx="600120" cy="4320"/>
          </a:xfrm>
          <a:custGeom>
            <a:avLst/>
            <a:gdLst/>
            <a:ahLst/>
            <a:rect l="l" t="t" r="r" b="b"/>
            <a:pathLst>
              <a:path w="21600" h="21600">
                <a:moveTo>
                  <a:pt x="0" y="0"/>
                </a:moveTo>
                <a:lnTo>
                  <a:pt x="21600" y="21600"/>
                </a:lnTo>
              </a:path>
            </a:pathLst>
          </a:custGeom>
          <a:noFill/>
          <a:ln cap="rnd" w="28575">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817" name="Rectangle 90"/>
          <p:cNvSpPr/>
          <p:nvPr/>
        </p:nvSpPr>
        <p:spPr>
          <a:xfrm>
            <a:off x="8947800" y="5426640"/>
            <a:ext cx="1323000" cy="350280"/>
          </a:xfrm>
          <a:prstGeom prst="rect">
            <a:avLst/>
          </a:prstGeom>
          <a:solidFill>
            <a:schemeClr val="tx1"/>
          </a:solidFill>
          <a:ln cap="rnd">
            <a:solidFill>
              <a:srgbClr val="32549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David"/>
                <a:ea typeface="DejaVu Sans"/>
              </a:rPr>
              <a:t>Softmax</a:t>
            </a:r>
            <a:endParaRPr b="0" lang="en-US" sz="1800" spc="-1" strike="noStrike">
              <a:latin typeface="Arial"/>
            </a:endParaRPr>
          </a:p>
        </p:txBody>
      </p:sp>
      <p:sp>
        <p:nvSpPr>
          <p:cNvPr id="818" name="Straight Arrow Connector 91"/>
          <p:cNvSpPr/>
          <p:nvPr/>
        </p:nvSpPr>
        <p:spPr>
          <a:xfrm>
            <a:off x="9609840" y="5171040"/>
            <a:ext cx="8640" cy="254520"/>
          </a:xfrm>
          <a:custGeom>
            <a:avLst/>
            <a:gdLst/>
            <a:ahLst/>
            <a:rect l="l" t="t" r="r" b="b"/>
            <a:pathLst>
              <a:path w="21600" h="21600">
                <a:moveTo>
                  <a:pt x="0" y="0"/>
                </a:moveTo>
                <a:lnTo>
                  <a:pt x="21600" y="21600"/>
                </a:lnTo>
              </a:path>
            </a:pathLst>
          </a:custGeom>
          <a:noFill/>
          <a:ln cap="rnd" w="28575">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819" name="TextBox 92"/>
          <p:cNvSpPr/>
          <p:nvPr/>
        </p:nvSpPr>
        <p:spPr>
          <a:xfrm>
            <a:off x="9033120" y="2007720"/>
            <a:ext cx="1025280" cy="401400"/>
          </a:xfrm>
          <a:prstGeom prst="rect">
            <a:avLst/>
          </a:prstGeom>
          <a:noFill/>
          <a:ln w="0">
            <a:noFill/>
          </a:ln>
        </p:spPr>
        <p:style>
          <a:lnRef idx="0"/>
          <a:fillRef idx="0"/>
          <a:effectRef idx="0"/>
          <a:fontRef idx="minor"/>
        </p:style>
        <p:txBody>
          <a:bodyPr lIns="90000" rIns="90000" tIns="45000" bIns="45000" anchor="t">
            <a:spAutoFit/>
          </a:bodyPr>
          <a:p>
            <a:pPr algn="r" rtl="1">
              <a:lnSpc>
                <a:spcPct val="100000"/>
              </a:lnSpc>
              <a:buNone/>
            </a:pPr>
            <a:r>
              <a:rPr b="0" lang="en-US" sz="1800" spc="-1" strike="noStrike">
                <a:solidFill>
                  <a:srgbClr val="ffffff"/>
                </a:solidFill>
                <a:latin typeface="David"/>
                <a:ea typeface="DejaVu Sans"/>
              </a:rPr>
              <a:t>C</a:t>
            </a:r>
            <a:r>
              <a:rPr b="0" lang="en-US" sz="1800" spc="-1" strike="noStrike" baseline="-25000">
                <a:solidFill>
                  <a:srgbClr val="ffffff"/>
                </a:solidFill>
                <a:latin typeface="David"/>
                <a:ea typeface="DejaVu Sans"/>
              </a:rPr>
              <a:t>in</a:t>
            </a:r>
            <a:r>
              <a:rPr b="0" lang="en-US" sz="1600" spc="-1" strike="noStrike">
                <a:solidFill>
                  <a:srgbClr val="ffffff"/>
                </a:solidFill>
                <a:latin typeface="David"/>
                <a:ea typeface="DejaVu Sans"/>
              </a:rPr>
              <a:t>xHxW</a:t>
            </a:r>
            <a:endParaRPr b="0" lang="en-US" sz="1600" spc="-1" strike="noStrike">
              <a:latin typeface="Arial"/>
            </a:endParaRPr>
          </a:p>
        </p:txBody>
      </p:sp>
      <p:sp>
        <p:nvSpPr>
          <p:cNvPr id="820" name="Straight Arrow Connector 93"/>
          <p:cNvSpPr/>
          <p:nvPr/>
        </p:nvSpPr>
        <p:spPr>
          <a:xfrm flipH="1" flipV="1">
            <a:off x="8394840" y="5600160"/>
            <a:ext cx="538920" cy="360"/>
          </a:xfrm>
          <a:custGeom>
            <a:avLst/>
            <a:gdLst/>
            <a:ahLst/>
            <a:rect l="l" t="t" r="r" b="b"/>
            <a:pathLst>
              <a:path w="21600" h="21600">
                <a:moveTo>
                  <a:pt x="0" y="0"/>
                </a:moveTo>
                <a:lnTo>
                  <a:pt x="21600" y="21600"/>
                </a:lnTo>
              </a:path>
            </a:pathLst>
          </a:custGeom>
          <a:noFill/>
          <a:ln cap="rnd" w="28575">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821" name="TextBox 94"/>
          <p:cNvSpPr/>
          <p:nvPr/>
        </p:nvSpPr>
        <p:spPr>
          <a:xfrm>
            <a:off x="7525080" y="5437080"/>
            <a:ext cx="863640" cy="363960"/>
          </a:xfrm>
          <a:prstGeom prst="rect">
            <a:avLst/>
          </a:prstGeom>
          <a:noFill/>
          <a:ln w="0">
            <a:noFill/>
          </a:ln>
        </p:spPr>
        <p:style>
          <a:lnRef idx="0"/>
          <a:fillRef idx="0"/>
          <a:effectRef idx="0"/>
          <a:fontRef idx="minor"/>
        </p:style>
        <p:txBody>
          <a:bodyPr lIns="90000" rIns="90000" tIns="45000" bIns="45000" anchor="t">
            <a:spAutoFit/>
          </a:bodyPr>
          <a:p>
            <a:pPr rtl="1">
              <a:lnSpc>
                <a:spcPct val="100000"/>
              </a:lnSpc>
              <a:buNone/>
            </a:pPr>
            <a:r>
              <a:rPr b="0" lang="en-US" sz="1800" spc="-1" strike="noStrike">
                <a:solidFill>
                  <a:srgbClr val="ffffff"/>
                </a:solidFill>
                <a:latin typeface="David"/>
                <a:ea typeface="DejaVu Sans"/>
              </a:rPr>
              <a:t>4</a:t>
            </a:r>
            <a:r>
              <a:rPr b="0" lang="en-US" sz="1600" spc="-1" strike="noStrike">
                <a:solidFill>
                  <a:srgbClr val="ffffff"/>
                </a:solidFill>
                <a:latin typeface="David"/>
                <a:ea typeface="DejaVu Sans"/>
              </a:rPr>
              <a:t>xHxW</a:t>
            </a:r>
            <a:endParaRPr b="0" lang="en-US" sz="1600" spc="-1" strike="noStrike">
              <a:latin typeface="Arial"/>
            </a:endParaRPr>
          </a:p>
        </p:txBody>
      </p:sp>
      <p:sp>
        <p:nvSpPr>
          <p:cNvPr id="822" name="Rectangle 95"/>
          <p:cNvSpPr/>
          <p:nvPr/>
        </p:nvSpPr>
        <p:spPr>
          <a:xfrm>
            <a:off x="8826120" y="2553840"/>
            <a:ext cx="1589400" cy="3384000"/>
          </a:xfrm>
          <a:prstGeom prst="rect">
            <a:avLst/>
          </a:prstGeom>
          <a:noFill/>
          <a:ln cap="rnd" w="28575">
            <a:solidFill>
              <a:srgbClr val="ffffff"/>
            </a:solidFill>
            <a:round/>
          </a:ln>
        </p:spPr>
        <p:style>
          <a:lnRef idx="2">
            <a:schemeClr val="accent1">
              <a:shade val="50000"/>
            </a:schemeClr>
          </a:lnRef>
          <a:fillRef idx="1">
            <a:schemeClr val="accent1"/>
          </a:fillRef>
          <a:effectRef idx="0">
            <a:schemeClr val="accent1"/>
          </a:effectRef>
          <a:fontRef idx="minor"/>
        </p:style>
      </p:sp>
      <p:sp>
        <p:nvSpPr>
          <p:cNvPr id="823" name="PlaceHolder 1"/>
          <p:cNvSpPr/>
          <p:nvPr/>
        </p:nvSpPr>
        <p:spPr>
          <a:xfrm>
            <a:off x="2490120" y="777600"/>
            <a:ext cx="3147840" cy="565560"/>
          </a:xfrm>
          <a:prstGeom prst="rect">
            <a:avLst/>
          </a:prstGeom>
          <a:noFill/>
          <a:ln w="0">
            <a:noFill/>
          </a:ln>
        </p:spPr>
        <p:style>
          <a:lnRef idx="0"/>
          <a:fillRef idx="0"/>
          <a:effectRef idx="0"/>
          <a:fontRef idx="minor"/>
        </p:style>
        <p:txBody>
          <a:bodyPr anchor="t">
            <a:normAutofit/>
          </a:bodyPr>
          <a:p>
            <a:pPr>
              <a:lnSpc>
                <a:spcPct val="90000"/>
              </a:lnSpc>
              <a:buNone/>
            </a:pPr>
            <a:r>
              <a:rPr b="1" lang="en-US" sz="3200" spc="-1" strike="noStrike" cap="all">
                <a:solidFill>
                  <a:srgbClr val="ffffff"/>
                </a:solidFill>
                <a:latin typeface="Gill Sans MT"/>
              </a:rPr>
              <a:t>Proposal II</a:t>
            </a:r>
            <a:endParaRPr b="0" lang="en-US" sz="3200" spc="-1" strike="noStrike">
              <a:latin typeface="Arial"/>
            </a:endParaRPr>
          </a:p>
        </p:txBody>
      </p:sp>
      <p:pic>
        <p:nvPicPr>
          <p:cNvPr id="824" name="Picture 16" descr=""/>
          <p:cNvPicPr/>
          <p:nvPr/>
        </p:nvPicPr>
        <p:blipFill>
          <a:blip r:embed="rId1"/>
          <a:stretch/>
        </p:blipFill>
        <p:spPr>
          <a:xfrm>
            <a:off x="1709280" y="334800"/>
            <a:ext cx="9236160" cy="6005160"/>
          </a:xfrm>
          <a:prstGeom prst="rect">
            <a:avLst/>
          </a:prstGeom>
          <a:ln w="0">
            <a:noFill/>
          </a:ln>
        </p:spPr>
      </p:pic>
      <p:sp>
        <p:nvSpPr>
          <p:cNvPr id="825" name="PlaceHolder 2"/>
          <p:cNvSpPr>
            <a:spLocks noGrp="1"/>
          </p:cNvSpPr>
          <p:nvPr>
            <p:ph type="sldNum" idx="65"/>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7EE9F99F-4363-4864-A839-91CA3542A6A5}" type="slidenum">
              <a:rPr b="0" lang="en-US" sz="2400" spc="-1" strike="noStrike">
                <a:solidFill>
                  <a:srgbClr val="ffffff"/>
                </a:solidFill>
                <a:latin typeface="Calibri"/>
              </a:rPr>
              <a:t>53</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851" dur="indefinite" restart="never" nodeType="tmRoot">
          <p:childTnLst>
            <p:seq>
              <p:cTn id="852" dur="indefinite" nodeType="mainSeq">
                <p:childTnLst>
                  <p:par>
                    <p:cTn id="853" fill="hold">
                      <p:stCondLst>
                        <p:cond delay="indefinite"/>
                      </p:stCondLst>
                      <p:childTnLst>
                        <p:par>
                          <p:cTn id="854" fill="hold">
                            <p:stCondLst>
                              <p:cond delay="0"/>
                            </p:stCondLst>
                            <p:childTnLst>
                              <p:par>
                                <p:cTn id="855" nodeType="clickEffect" fill="hold" presetClass="entr" presetID="2" presetSubtype="4">
                                  <p:stCondLst>
                                    <p:cond delay="0"/>
                                  </p:stCondLst>
                                  <p:childTnLst>
                                    <p:set>
                                      <p:cBhvr>
                                        <p:cTn id="856" dur="1" fill="hold">
                                          <p:stCondLst>
                                            <p:cond delay="0"/>
                                          </p:stCondLst>
                                        </p:cTn>
                                        <p:tgtEl>
                                          <p:spTgt spid="824"/>
                                        </p:tgtEl>
                                        <p:attrNameLst>
                                          <p:attrName>style.visibility</p:attrName>
                                        </p:attrNameLst>
                                      </p:cBhvr>
                                      <p:to>
                                        <p:strVal val="visible"/>
                                      </p:to>
                                    </p:set>
                                    <p:anim calcmode="lin" valueType="num">
                                      <p:cBhvr additive="repl">
                                        <p:cTn id="857" dur="500" fill="hold"/>
                                        <p:tgtEl>
                                          <p:spTgt spid="824"/>
                                        </p:tgtEl>
                                        <p:attrNameLst>
                                          <p:attrName>ppt_x</p:attrName>
                                        </p:attrNameLst>
                                      </p:cBhvr>
                                      <p:tavLst>
                                        <p:tav tm="0">
                                          <p:val>
                                            <p:strVal val="#ppt_x"/>
                                          </p:val>
                                        </p:tav>
                                        <p:tav tm="100000">
                                          <p:val>
                                            <p:strVal val="#ppt_x"/>
                                          </p:val>
                                        </p:tav>
                                      </p:tavLst>
                                    </p:anim>
                                    <p:anim calcmode="lin" valueType="num">
                                      <p:cBhvr additive="repl">
                                        <p:cTn id="858" dur="500" fill="hold"/>
                                        <p:tgtEl>
                                          <p:spTgt spid="8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26" name="Content Placeholder 3" descr=""/>
          <p:cNvPicPr/>
          <p:nvPr/>
        </p:nvPicPr>
        <p:blipFill>
          <a:blip r:embed="rId1"/>
          <a:stretch/>
        </p:blipFill>
        <p:spPr>
          <a:xfrm>
            <a:off x="5252760" y="397080"/>
            <a:ext cx="6442920" cy="5803920"/>
          </a:xfrm>
          <a:prstGeom prst="rect">
            <a:avLst/>
          </a:prstGeom>
          <a:ln w="0">
            <a:noFill/>
          </a:ln>
        </p:spPr>
      </p:pic>
      <p:sp>
        <p:nvSpPr>
          <p:cNvPr id="827" name="Oval 4"/>
          <p:cNvSpPr/>
          <p:nvPr/>
        </p:nvSpPr>
        <p:spPr>
          <a:xfrm>
            <a:off x="10171800" y="5365080"/>
            <a:ext cx="1045080" cy="482400"/>
          </a:xfrm>
          <a:prstGeom prst="ellipse">
            <a:avLst/>
          </a:prstGeom>
          <a:noFill/>
          <a:ln cap="rnd" w="76200">
            <a:solidFill>
              <a:srgbClr val="ff0000"/>
            </a:solidFill>
            <a:round/>
          </a:ln>
        </p:spPr>
        <p:style>
          <a:lnRef idx="2">
            <a:schemeClr val="accent1">
              <a:shade val="50000"/>
            </a:schemeClr>
          </a:lnRef>
          <a:fillRef idx="1">
            <a:schemeClr val="accent1"/>
          </a:fillRef>
          <a:effectRef idx="0">
            <a:schemeClr val="accent1"/>
          </a:effectRef>
          <a:fontRef idx="minor"/>
        </p:style>
      </p:sp>
      <p:sp>
        <p:nvSpPr>
          <p:cNvPr id="828" name="TextBox 22"/>
          <p:cNvSpPr/>
          <p:nvPr/>
        </p:nvSpPr>
        <p:spPr>
          <a:xfrm>
            <a:off x="1451160" y="1251000"/>
            <a:ext cx="346608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800" spc="-1" strike="noStrike">
                <a:solidFill>
                  <a:srgbClr val="ffffff"/>
                </a:solidFill>
                <a:latin typeface="Gill Sans MT"/>
              </a:rPr>
              <a:t>Methodology </a:t>
            </a:r>
            <a:endParaRPr b="0" lang="en-US" sz="2800" spc="-1" strike="noStrike">
              <a:latin typeface="Arial"/>
            </a:endParaRPr>
          </a:p>
          <a:p>
            <a:pPr>
              <a:lnSpc>
                <a:spcPct val="100000"/>
              </a:lnSpc>
              <a:buNone/>
            </a:pPr>
            <a:r>
              <a:rPr b="0" lang="en-US" sz="2800" spc="-1" strike="noStrike">
                <a:solidFill>
                  <a:srgbClr val="ffffff"/>
                </a:solidFill>
                <a:latin typeface="Gill Sans MT"/>
              </a:rPr>
              <a:t>(overall Architecture)</a:t>
            </a:r>
            <a:endParaRPr b="0" lang="en-US" sz="2800" spc="-1" strike="noStrike">
              <a:latin typeface="Arial"/>
            </a:endParaRPr>
          </a:p>
        </p:txBody>
      </p:sp>
      <p:sp>
        <p:nvSpPr>
          <p:cNvPr id="829" name="PlaceHolder 1"/>
          <p:cNvSpPr/>
          <p:nvPr/>
        </p:nvSpPr>
        <p:spPr>
          <a:xfrm>
            <a:off x="1451160" y="688680"/>
            <a:ext cx="3147840" cy="565560"/>
          </a:xfrm>
          <a:prstGeom prst="rect">
            <a:avLst/>
          </a:prstGeom>
          <a:noFill/>
          <a:ln w="0">
            <a:noFill/>
          </a:ln>
        </p:spPr>
        <p:style>
          <a:lnRef idx="0"/>
          <a:fillRef idx="0"/>
          <a:effectRef idx="0"/>
          <a:fontRef idx="minor"/>
        </p:style>
        <p:txBody>
          <a:bodyPr anchor="t">
            <a:normAutofit/>
          </a:bodyPr>
          <a:p>
            <a:pPr>
              <a:lnSpc>
                <a:spcPct val="90000"/>
              </a:lnSpc>
              <a:buNone/>
            </a:pPr>
            <a:r>
              <a:rPr b="1" lang="en-US" sz="3200" spc="-1" strike="noStrike" cap="all">
                <a:solidFill>
                  <a:srgbClr val="ffffff"/>
                </a:solidFill>
                <a:latin typeface="Gill Sans MT"/>
              </a:rPr>
              <a:t>Proposal II</a:t>
            </a:r>
            <a:endParaRPr b="0" lang="en-US" sz="3200" spc="-1" strike="noStrike">
              <a:latin typeface="Arial"/>
            </a:endParaRPr>
          </a:p>
        </p:txBody>
      </p:sp>
      <p:sp>
        <p:nvSpPr>
          <p:cNvPr id="830" name="PlaceHolder 1"/>
          <p:cNvSpPr>
            <a:spLocks noGrp="1"/>
          </p:cNvSpPr>
          <p:nvPr>
            <p:ph type="sldNum" idx="66"/>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143DA709-60F2-4D98-B81C-65A2BED5073A}" type="slidenum">
              <a:rPr b="0" lang="en-US" sz="2400" spc="-1" strike="noStrike">
                <a:solidFill>
                  <a:srgbClr val="ffffff"/>
                </a:solidFill>
                <a:latin typeface="Calibri"/>
              </a:rPr>
              <a:t>54</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859" dur="indefinite" restart="never" nodeType="tmRoot">
          <p:childTnLst>
            <p:seq>
              <p:cTn id="860" dur="indefinite" nodeType="mainSeq">
                <p:childTnLst>
                  <p:par>
                    <p:cTn id="861" fill="hold">
                      <p:stCondLst>
                        <p:cond delay="indefinite"/>
                      </p:stCondLst>
                      <p:childTnLst>
                        <p:par>
                          <p:cTn id="862" fill="hold">
                            <p:stCondLst>
                              <p:cond delay="0"/>
                            </p:stCondLst>
                            <p:childTnLst>
                              <p:par>
                                <p:cTn id="863" nodeType="clickEffect" fill="hold" presetClass="entr" presetID="2" presetSubtype="4">
                                  <p:stCondLst>
                                    <p:cond delay="0"/>
                                  </p:stCondLst>
                                  <p:childTnLst>
                                    <p:set>
                                      <p:cBhvr>
                                        <p:cTn id="864" dur="1" fill="hold">
                                          <p:stCondLst>
                                            <p:cond delay="0"/>
                                          </p:stCondLst>
                                        </p:cTn>
                                        <p:tgtEl>
                                          <p:spTgt spid="827"/>
                                        </p:tgtEl>
                                        <p:attrNameLst>
                                          <p:attrName>style.visibility</p:attrName>
                                        </p:attrNameLst>
                                      </p:cBhvr>
                                      <p:to>
                                        <p:strVal val="visible"/>
                                      </p:to>
                                    </p:set>
                                    <p:anim calcmode="lin" valueType="num">
                                      <p:cBhvr additive="repl">
                                        <p:cTn id="865" dur="500" fill="hold"/>
                                        <p:tgtEl>
                                          <p:spTgt spid="827"/>
                                        </p:tgtEl>
                                        <p:attrNameLst>
                                          <p:attrName>ppt_x</p:attrName>
                                        </p:attrNameLst>
                                      </p:cBhvr>
                                      <p:tavLst>
                                        <p:tav tm="0">
                                          <p:val>
                                            <p:strVal val="#ppt_x"/>
                                          </p:val>
                                        </p:tav>
                                        <p:tav tm="100000">
                                          <p:val>
                                            <p:strVal val="#ppt_x"/>
                                          </p:val>
                                        </p:tav>
                                      </p:tavLst>
                                    </p:anim>
                                    <p:anim calcmode="lin" valueType="num">
                                      <p:cBhvr additive="repl">
                                        <p:cTn id="866" dur="500" fill="hold"/>
                                        <p:tgtEl>
                                          <p:spTgt spid="8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1" name="PlaceHolder 1"/>
          <p:cNvSpPr>
            <a:spLocks noGrp="1"/>
          </p:cNvSpPr>
          <p:nvPr>
            <p:ph type="title"/>
          </p:nvPr>
        </p:nvSpPr>
        <p:spPr>
          <a:xfrm>
            <a:off x="1292760" y="745560"/>
            <a:ext cx="5089680" cy="473400"/>
          </a:xfrm>
          <a:prstGeom prst="rect">
            <a:avLst/>
          </a:prstGeom>
          <a:noFill/>
          <a:ln w="0">
            <a:noFill/>
          </a:ln>
        </p:spPr>
        <p:txBody>
          <a:bodyPr lIns="90000" rIns="90000" tIns="45000" bIns="45000" anchor="t">
            <a:noAutofit/>
          </a:bodyPr>
          <a:p>
            <a:pPr>
              <a:lnSpc>
                <a:spcPct val="90000"/>
              </a:lnSpc>
              <a:buNone/>
            </a:pPr>
            <a:r>
              <a:rPr b="0" lang="en-US" sz="3200" spc="-1" strike="noStrike" cap="all">
                <a:solidFill>
                  <a:srgbClr val="ffffff"/>
                </a:solidFill>
                <a:latin typeface="Gill Sans MT"/>
              </a:rPr>
              <a:t>Experimental Results II </a:t>
            </a:r>
            <a:endParaRPr b="0" lang="en-US" sz="3200" spc="-1" strike="noStrike">
              <a:solidFill>
                <a:srgbClr val="ffffff"/>
              </a:solidFill>
              <a:latin typeface="Calibri"/>
            </a:endParaRPr>
          </a:p>
        </p:txBody>
      </p:sp>
      <p:sp>
        <p:nvSpPr>
          <p:cNvPr id="832" name="Content Placeholder 2"/>
          <p:cNvSpPr/>
          <p:nvPr/>
        </p:nvSpPr>
        <p:spPr>
          <a:xfrm>
            <a:off x="1334160" y="1560600"/>
            <a:ext cx="10294200" cy="4763520"/>
          </a:xfrm>
          <a:prstGeom prst="rect">
            <a:avLst/>
          </a:prstGeom>
          <a:noFill/>
          <a:ln w="0">
            <a:noFill/>
          </a:ln>
        </p:spPr>
        <p:style>
          <a:lnRef idx="0"/>
          <a:fillRef idx="0"/>
          <a:effectRef idx="0"/>
          <a:fontRef idx="minor"/>
        </p:style>
        <p:txBody>
          <a:bodyPr lIns="90000" rIns="90000" tIns="45000" bIns="45000" anchor="t">
            <a:normAutofit/>
          </a:bodyPr>
          <a:p>
            <a:pPr marL="228600" indent="-228600">
              <a:lnSpc>
                <a:spcPct val="120000"/>
              </a:lnSpc>
              <a:spcBef>
                <a:spcPts val="1001"/>
              </a:spcBef>
              <a:buClr>
                <a:srgbClr val="4472c4"/>
              </a:buClr>
              <a:buFont typeface="Arial"/>
              <a:buChar char="•"/>
            </a:pPr>
            <a:r>
              <a:rPr b="0" lang="en-US" sz="2400" spc="-1" strike="noStrike">
                <a:solidFill>
                  <a:srgbClr val="ffffff"/>
                </a:solidFill>
                <a:latin typeface="Gill Sans MT"/>
                <a:ea typeface="DejaVu Sans"/>
              </a:rPr>
              <a:t>Experiment is conducted on (Tesla P-100) 16GB GPU and 32 GB Ram using Pytorch Using QATA-COV-19 dataset (balanced Number of labels for classes)</a:t>
            </a:r>
            <a:endParaRPr b="0" lang="en-US" sz="2400" spc="-1" strike="noStrike">
              <a:latin typeface="Arial"/>
            </a:endParaRPr>
          </a:p>
          <a:p>
            <a:pPr marL="228600" indent="-228600">
              <a:lnSpc>
                <a:spcPct val="120000"/>
              </a:lnSpc>
              <a:spcBef>
                <a:spcPts val="1001"/>
              </a:spcBef>
              <a:buClr>
                <a:srgbClr val="4472c4"/>
              </a:buClr>
              <a:buFont typeface="Arial"/>
              <a:buChar char="•"/>
            </a:pPr>
            <a:r>
              <a:rPr b="0" lang="en-US" sz="2400" spc="-1" strike="noStrike">
                <a:solidFill>
                  <a:srgbClr val="ffffff"/>
                </a:solidFill>
                <a:latin typeface="Gill Sans MT"/>
                <a:ea typeface="DejaVu Sans"/>
              </a:rPr>
              <a:t>All models have the same settings </a:t>
            </a:r>
            <a:endParaRPr b="0" lang="en-US" sz="2400" spc="-1" strike="noStrike">
              <a:latin typeface="Arial"/>
            </a:endParaRPr>
          </a:p>
          <a:p>
            <a:pPr lvl="1" marL="685800" indent="-228600">
              <a:lnSpc>
                <a:spcPct val="120000"/>
              </a:lnSpc>
              <a:spcBef>
                <a:spcPts val="499"/>
              </a:spcBef>
              <a:buClr>
                <a:srgbClr val="4472c4"/>
              </a:buClr>
              <a:buFont typeface="Arial"/>
              <a:buChar char="•"/>
            </a:pPr>
            <a:r>
              <a:rPr b="0" lang="en-US" sz="2400" spc="-1" strike="noStrike">
                <a:solidFill>
                  <a:srgbClr val="ffffff"/>
                </a:solidFill>
                <a:latin typeface="Gill Sans MT"/>
                <a:ea typeface="DejaVu Sans"/>
              </a:rPr>
              <a:t>Num of epochs 200.</a:t>
            </a:r>
            <a:endParaRPr b="0" lang="en-US" sz="2400" spc="-1" strike="noStrike">
              <a:latin typeface="Arial"/>
            </a:endParaRPr>
          </a:p>
          <a:p>
            <a:pPr lvl="1" marL="685800" indent="-228600">
              <a:lnSpc>
                <a:spcPct val="120000"/>
              </a:lnSpc>
              <a:spcBef>
                <a:spcPts val="499"/>
              </a:spcBef>
              <a:buClr>
                <a:srgbClr val="4472c4"/>
              </a:buClr>
              <a:buFont typeface="Arial"/>
              <a:buChar char="•"/>
            </a:pPr>
            <a:r>
              <a:rPr b="0" lang="en-US" sz="2400" spc="-1" strike="noStrike">
                <a:solidFill>
                  <a:srgbClr val="ffffff"/>
                </a:solidFill>
                <a:latin typeface="Gill Sans MT"/>
                <a:ea typeface="DejaVu Sans"/>
              </a:rPr>
              <a:t>Adam optimizer with  dynamic learning rate. </a:t>
            </a:r>
            <a:endParaRPr b="0" lang="en-US" sz="2400" spc="-1" strike="noStrike">
              <a:latin typeface="Arial"/>
            </a:endParaRPr>
          </a:p>
          <a:p>
            <a:pPr lvl="1" marL="685800" indent="-228600">
              <a:lnSpc>
                <a:spcPct val="120000"/>
              </a:lnSpc>
              <a:spcBef>
                <a:spcPts val="499"/>
              </a:spcBef>
              <a:buClr>
                <a:srgbClr val="4472c4"/>
              </a:buClr>
              <a:buFont typeface="Arial"/>
              <a:buChar char="•"/>
            </a:pPr>
            <a:r>
              <a:rPr b="0" lang="en-US" sz="2400" spc="-1" strike="noStrike">
                <a:solidFill>
                  <a:srgbClr val="ffffff"/>
                </a:solidFill>
                <a:latin typeface="Gill Sans MT"/>
                <a:ea typeface="DejaVu Sans"/>
              </a:rPr>
              <a:t>Batch size is 256.</a:t>
            </a:r>
            <a:endParaRPr b="0" lang="en-US" sz="2400" spc="-1" strike="noStrike">
              <a:latin typeface="Arial"/>
            </a:endParaRPr>
          </a:p>
          <a:p>
            <a:pPr lvl="1" marL="685800" indent="-228600">
              <a:lnSpc>
                <a:spcPct val="120000"/>
              </a:lnSpc>
              <a:spcBef>
                <a:spcPts val="499"/>
              </a:spcBef>
              <a:buClr>
                <a:srgbClr val="4472c4"/>
              </a:buClr>
              <a:buFont typeface="Arial"/>
              <a:buChar char="•"/>
            </a:pPr>
            <a:r>
              <a:rPr b="0" lang="en-US" sz="2400" spc="-1" strike="noStrike">
                <a:solidFill>
                  <a:srgbClr val="ffffff"/>
                </a:solidFill>
                <a:latin typeface="Gill Sans MT"/>
                <a:ea typeface="DejaVu Sans"/>
              </a:rPr>
              <a:t>Cross Entropy loss.</a:t>
            </a:r>
            <a:endParaRPr b="0" lang="en-US" sz="2400" spc="-1" strike="noStrike">
              <a:latin typeface="Arial"/>
            </a:endParaRPr>
          </a:p>
          <a:p>
            <a:pPr lvl="1" marL="685800" indent="-228600">
              <a:lnSpc>
                <a:spcPct val="120000"/>
              </a:lnSpc>
              <a:spcBef>
                <a:spcPts val="499"/>
              </a:spcBef>
              <a:buClr>
                <a:srgbClr val="4472c4"/>
              </a:buClr>
              <a:buFont typeface="Arial"/>
              <a:buChar char="•"/>
            </a:pPr>
            <a:r>
              <a:rPr b="0" lang="en-US" sz="2400" spc="-1" strike="noStrike">
                <a:solidFill>
                  <a:srgbClr val="ffffff"/>
                </a:solidFill>
                <a:latin typeface="Gill Sans MT"/>
                <a:ea typeface="DejaVu Sans"/>
              </a:rPr>
              <a:t>Train validation test is 0.6 0.1 0.3, respectively.</a:t>
            </a:r>
            <a:endParaRPr b="0" lang="en-US" sz="2400" spc="-1" strike="noStrike">
              <a:latin typeface="Arial"/>
            </a:endParaRPr>
          </a:p>
        </p:txBody>
      </p:sp>
      <p:sp>
        <p:nvSpPr>
          <p:cNvPr id="833" name="PlaceHolder 2"/>
          <p:cNvSpPr>
            <a:spLocks noGrp="1"/>
          </p:cNvSpPr>
          <p:nvPr>
            <p:ph type="sldNum" idx="67"/>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B6B961EF-26BD-43E8-B777-ED9EECD9F4B1}" type="slidenum">
              <a:rPr b="0" lang="en-US" sz="2400" spc="-1" strike="noStrike">
                <a:solidFill>
                  <a:srgbClr val="ffffff"/>
                </a:solidFill>
                <a:latin typeface="Calibri"/>
              </a:rPr>
              <a:t>55</a:t>
            </a:fld>
            <a:endParaRPr b="0" lang="en-US" sz="2400" spc="-1" strike="noStrike">
              <a:latin typeface="Times New Roman"/>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4" name="Content Placeholder 2"/>
          <p:cNvSpPr/>
          <p:nvPr/>
        </p:nvSpPr>
        <p:spPr>
          <a:xfrm>
            <a:off x="1294560" y="1669320"/>
            <a:ext cx="4623840" cy="468360"/>
          </a:xfrm>
          <a:prstGeom prst="rect">
            <a:avLst/>
          </a:prstGeom>
          <a:noFill/>
          <a:ln w="0">
            <a:noFill/>
          </a:ln>
        </p:spPr>
        <p:style>
          <a:lnRef idx="0"/>
          <a:fillRef idx="0"/>
          <a:effectRef idx="0"/>
          <a:fontRef idx="minor"/>
        </p:style>
        <p:txBody>
          <a:bodyPr lIns="90000" rIns="90000" tIns="45000" bIns="45000" anchor="t">
            <a:normAutofit fontScale="98000"/>
          </a:bodyPr>
          <a:p>
            <a:pPr marL="228600" indent="-228600">
              <a:lnSpc>
                <a:spcPct val="120000"/>
              </a:lnSpc>
              <a:spcBef>
                <a:spcPts val="1001"/>
              </a:spcBef>
              <a:buClr>
                <a:srgbClr val="4472c4"/>
              </a:buClr>
              <a:buFont typeface="Arial"/>
              <a:buChar char="•"/>
            </a:pPr>
            <a:r>
              <a:rPr b="0" lang="en-US" sz="2000" spc="-1" strike="noStrike">
                <a:solidFill>
                  <a:srgbClr val="ffffff"/>
                </a:solidFill>
                <a:latin typeface="Gill Sans MT"/>
                <a:ea typeface="DejaVu Sans"/>
              </a:rPr>
              <a:t>Base Networks for initial comparison. </a:t>
            </a:r>
            <a:endParaRPr b="0" lang="en-US" sz="2000" spc="-1" strike="noStrike">
              <a:latin typeface="Arial"/>
            </a:endParaRPr>
          </a:p>
        </p:txBody>
      </p:sp>
      <p:pic>
        <p:nvPicPr>
          <p:cNvPr id="835" name="Picture 3" descr=""/>
          <p:cNvPicPr/>
          <p:nvPr/>
        </p:nvPicPr>
        <p:blipFill>
          <a:blip r:embed="rId1"/>
          <a:srcRect l="0" t="0" r="0" b="2232"/>
          <a:stretch/>
        </p:blipFill>
        <p:spPr>
          <a:xfrm>
            <a:off x="2753640" y="2675160"/>
            <a:ext cx="6333840" cy="2852280"/>
          </a:xfrm>
          <a:prstGeom prst="rect">
            <a:avLst/>
          </a:prstGeom>
          <a:ln w="0">
            <a:noFill/>
          </a:ln>
        </p:spPr>
      </p:pic>
      <p:sp>
        <p:nvSpPr>
          <p:cNvPr id="836" name="PlaceHolder 1"/>
          <p:cNvSpPr/>
          <p:nvPr/>
        </p:nvSpPr>
        <p:spPr>
          <a:xfrm>
            <a:off x="1292760" y="745560"/>
            <a:ext cx="5089680" cy="473400"/>
          </a:xfrm>
          <a:prstGeom prst="rect">
            <a:avLst/>
          </a:prstGeom>
          <a:noFill/>
          <a:ln w="0">
            <a:noFill/>
          </a:ln>
        </p:spPr>
        <p:style>
          <a:lnRef idx="0"/>
          <a:fillRef idx="0"/>
          <a:effectRef idx="0"/>
          <a:fontRef idx="minor"/>
        </p:style>
        <p:txBody>
          <a:bodyPr lIns="90000" rIns="90000" tIns="45000" bIns="45000" anchor="t">
            <a:noAutofit/>
          </a:bodyPr>
          <a:p>
            <a:pPr>
              <a:lnSpc>
                <a:spcPct val="90000"/>
              </a:lnSpc>
              <a:buNone/>
            </a:pPr>
            <a:r>
              <a:rPr b="0" lang="en-US" sz="3200" spc="-1" strike="noStrike" cap="all">
                <a:solidFill>
                  <a:srgbClr val="ffffff"/>
                </a:solidFill>
                <a:latin typeface="Gill Sans MT"/>
              </a:rPr>
              <a:t>Experimental Results II </a:t>
            </a:r>
            <a:endParaRPr b="0" lang="en-US" sz="3200" spc="-1" strike="noStrike">
              <a:latin typeface="Arial"/>
            </a:endParaRPr>
          </a:p>
        </p:txBody>
      </p:sp>
      <p:sp>
        <p:nvSpPr>
          <p:cNvPr id="837" name="PlaceHolder 1"/>
          <p:cNvSpPr>
            <a:spLocks noGrp="1"/>
          </p:cNvSpPr>
          <p:nvPr>
            <p:ph type="sldNum" idx="68"/>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D1A402D5-51A9-45AC-8421-942AB5C07030}" type="slidenum">
              <a:rPr b="0" lang="en-US" sz="2400" spc="-1" strike="noStrike">
                <a:solidFill>
                  <a:srgbClr val="ffffff"/>
                </a:solidFill>
                <a:latin typeface="Calibri"/>
              </a:rPr>
              <a:t>56</a:t>
            </a:fld>
            <a:endParaRPr b="0" lang="en-US" sz="2400" spc="-1" strike="noStrike">
              <a:latin typeface="Times New Roman"/>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8" name="Content Placeholder 2"/>
          <p:cNvSpPr/>
          <p:nvPr/>
        </p:nvSpPr>
        <p:spPr>
          <a:xfrm>
            <a:off x="1294560" y="1946520"/>
            <a:ext cx="4425840" cy="518040"/>
          </a:xfrm>
          <a:prstGeom prst="rect">
            <a:avLst/>
          </a:prstGeom>
          <a:noFill/>
          <a:ln w="0">
            <a:noFill/>
          </a:ln>
        </p:spPr>
        <p:style>
          <a:lnRef idx="0"/>
          <a:fillRef idx="0"/>
          <a:effectRef idx="0"/>
          <a:fontRef idx="minor"/>
        </p:style>
        <p:txBody>
          <a:bodyPr lIns="90000" rIns="90000" tIns="45000" bIns="45000" anchor="t">
            <a:normAutofit fontScale="94000"/>
          </a:bodyPr>
          <a:p>
            <a:pPr marL="228600" indent="-228600">
              <a:lnSpc>
                <a:spcPct val="120000"/>
              </a:lnSpc>
              <a:spcBef>
                <a:spcPts val="1001"/>
              </a:spcBef>
              <a:buClr>
                <a:srgbClr val="4472c4"/>
              </a:buClr>
              <a:buFont typeface="Arial"/>
              <a:buChar char="•"/>
            </a:pPr>
            <a:r>
              <a:rPr b="0" lang="en-US" sz="2000" spc="-1" strike="noStrike">
                <a:solidFill>
                  <a:srgbClr val="ffffff"/>
                </a:solidFill>
                <a:latin typeface="Gill Sans MT"/>
                <a:ea typeface="DejaVu Sans"/>
              </a:rPr>
              <a:t>Base Networks for initial comparison. </a:t>
            </a:r>
            <a:endParaRPr b="0" lang="en-US" sz="2000" spc="-1" strike="noStrike">
              <a:latin typeface="Arial"/>
            </a:endParaRPr>
          </a:p>
        </p:txBody>
      </p:sp>
      <p:pic>
        <p:nvPicPr>
          <p:cNvPr id="839" name="Picture 5" descr=""/>
          <p:cNvPicPr/>
          <p:nvPr/>
        </p:nvPicPr>
        <p:blipFill>
          <a:blip r:embed="rId1"/>
          <a:stretch/>
        </p:blipFill>
        <p:spPr>
          <a:xfrm>
            <a:off x="974160" y="1713960"/>
            <a:ext cx="10530000" cy="4441680"/>
          </a:xfrm>
          <a:prstGeom prst="rect">
            <a:avLst/>
          </a:prstGeom>
          <a:ln w="0">
            <a:noFill/>
          </a:ln>
        </p:spPr>
      </p:pic>
      <p:sp>
        <p:nvSpPr>
          <p:cNvPr id="840" name="PlaceHolder 1"/>
          <p:cNvSpPr/>
          <p:nvPr/>
        </p:nvSpPr>
        <p:spPr>
          <a:xfrm>
            <a:off x="1292760" y="745560"/>
            <a:ext cx="5089680" cy="473400"/>
          </a:xfrm>
          <a:prstGeom prst="rect">
            <a:avLst/>
          </a:prstGeom>
          <a:noFill/>
          <a:ln w="0">
            <a:noFill/>
          </a:ln>
        </p:spPr>
        <p:style>
          <a:lnRef idx="0"/>
          <a:fillRef idx="0"/>
          <a:effectRef idx="0"/>
          <a:fontRef idx="minor"/>
        </p:style>
        <p:txBody>
          <a:bodyPr lIns="90000" rIns="90000" tIns="45000" bIns="45000" anchor="t">
            <a:noAutofit/>
          </a:bodyPr>
          <a:p>
            <a:pPr>
              <a:lnSpc>
                <a:spcPct val="90000"/>
              </a:lnSpc>
              <a:buNone/>
            </a:pPr>
            <a:r>
              <a:rPr b="0" lang="en-US" sz="3200" spc="-1" strike="noStrike" cap="all">
                <a:solidFill>
                  <a:srgbClr val="ffffff"/>
                </a:solidFill>
                <a:latin typeface="Gill Sans MT"/>
              </a:rPr>
              <a:t>Experimental Results II </a:t>
            </a:r>
            <a:endParaRPr b="0" lang="en-US" sz="3200" spc="-1" strike="noStrike">
              <a:latin typeface="Arial"/>
            </a:endParaRPr>
          </a:p>
        </p:txBody>
      </p:sp>
      <p:sp>
        <p:nvSpPr>
          <p:cNvPr id="841" name="PlaceHolder 1"/>
          <p:cNvSpPr>
            <a:spLocks noGrp="1"/>
          </p:cNvSpPr>
          <p:nvPr>
            <p:ph type="sldNum" idx="69"/>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BEE57C2A-5D65-41FC-81EB-07D8DC033F4E}" type="slidenum">
              <a:rPr b="0" lang="en-US" sz="2400" spc="-1" strike="noStrike">
                <a:solidFill>
                  <a:srgbClr val="ffffff"/>
                </a:solidFill>
                <a:latin typeface="Calibri"/>
              </a:rPr>
              <a:t>57</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867" dur="indefinite" restart="never" nodeType="tmRoot">
          <p:childTnLst>
            <p:seq>
              <p:cTn id="868" dur="indefinite" nodeType="mainSeq">
                <p:childTnLst>
                  <p:par>
                    <p:cTn id="869" fill="hold">
                      <p:stCondLst>
                        <p:cond delay="indefinite"/>
                      </p:stCondLst>
                      <p:childTnLst>
                        <p:par>
                          <p:cTn id="870" fill="hold">
                            <p:stCondLst>
                              <p:cond delay="0"/>
                            </p:stCondLst>
                            <p:childTnLst>
                              <p:par>
                                <p:cTn id="871" nodeType="clickEffect" fill="hold" presetClass="entr" presetID="2" presetSubtype="4">
                                  <p:stCondLst>
                                    <p:cond delay="0"/>
                                  </p:stCondLst>
                                  <p:childTnLst>
                                    <p:set>
                                      <p:cBhvr>
                                        <p:cTn id="872" dur="1" fill="hold">
                                          <p:stCondLst>
                                            <p:cond delay="0"/>
                                          </p:stCondLst>
                                        </p:cTn>
                                        <p:tgtEl>
                                          <p:spTgt spid="839"/>
                                        </p:tgtEl>
                                        <p:attrNameLst>
                                          <p:attrName>style.visibility</p:attrName>
                                        </p:attrNameLst>
                                      </p:cBhvr>
                                      <p:to>
                                        <p:strVal val="visible"/>
                                      </p:to>
                                    </p:set>
                                    <p:anim calcmode="lin" valueType="num">
                                      <p:cBhvr additive="repl">
                                        <p:cTn id="873" dur="500" fill="hold"/>
                                        <p:tgtEl>
                                          <p:spTgt spid="839"/>
                                        </p:tgtEl>
                                        <p:attrNameLst>
                                          <p:attrName>ppt_x</p:attrName>
                                        </p:attrNameLst>
                                      </p:cBhvr>
                                      <p:tavLst>
                                        <p:tav tm="0">
                                          <p:val>
                                            <p:strVal val="#ppt_x"/>
                                          </p:val>
                                        </p:tav>
                                        <p:tav tm="100000">
                                          <p:val>
                                            <p:strVal val="#ppt_x"/>
                                          </p:val>
                                        </p:tav>
                                      </p:tavLst>
                                    </p:anim>
                                    <p:anim calcmode="lin" valueType="num">
                                      <p:cBhvr additive="repl">
                                        <p:cTn id="874" dur="500" fill="hold"/>
                                        <p:tgtEl>
                                          <p:spTgt spid="8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2" name="Content Placeholder 2"/>
          <p:cNvSpPr/>
          <p:nvPr/>
        </p:nvSpPr>
        <p:spPr>
          <a:xfrm>
            <a:off x="1294560" y="1946520"/>
            <a:ext cx="4554720" cy="1190880"/>
          </a:xfrm>
          <a:prstGeom prst="rect">
            <a:avLst/>
          </a:prstGeom>
          <a:noFill/>
          <a:ln w="0">
            <a:noFill/>
          </a:ln>
        </p:spPr>
        <p:style>
          <a:lnRef idx="0"/>
          <a:fillRef idx="0"/>
          <a:effectRef idx="0"/>
          <a:fontRef idx="minor"/>
        </p:style>
        <p:txBody>
          <a:bodyPr lIns="90000" rIns="90000" tIns="45000" bIns="45000" anchor="t">
            <a:normAutofit/>
          </a:bodyPr>
          <a:p>
            <a:pPr marL="228600" indent="-228600">
              <a:lnSpc>
                <a:spcPct val="120000"/>
              </a:lnSpc>
              <a:spcBef>
                <a:spcPts val="1001"/>
              </a:spcBef>
              <a:buClr>
                <a:srgbClr val="4472c4"/>
              </a:buClr>
              <a:buFont typeface="Arial"/>
              <a:buChar char="•"/>
            </a:pPr>
            <a:r>
              <a:rPr b="0" lang="en-US" sz="2000" spc="-1" strike="noStrike">
                <a:solidFill>
                  <a:srgbClr val="ffffff"/>
                </a:solidFill>
                <a:latin typeface="Gill Sans MT"/>
                <a:ea typeface="DejaVu Sans"/>
              </a:rPr>
              <a:t>Base Networks for initial comparison. </a:t>
            </a:r>
            <a:endParaRPr b="0" lang="en-US" sz="2000" spc="-1" strike="noStrike">
              <a:latin typeface="Arial"/>
            </a:endParaRPr>
          </a:p>
        </p:txBody>
      </p:sp>
      <p:pic>
        <p:nvPicPr>
          <p:cNvPr id="843" name="Picture 3" descr=""/>
          <p:cNvPicPr/>
          <p:nvPr/>
        </p:nvPicPr>
        <p:blipFill>
          <a:blip r:embed="rId1"/>
          <a:srcRect l="3158" t="8029" r="3556" b="0"/>
          <a:stretch/>
        </p:blipFill>
        <p:spPr>
          <a:xfrm>
            <a:off x="2593440" y="1794240"/>
            <a:ext cx="6752160" cy="4501440"/>
          </a:xfrm>
          <a:prstGeom prst="rect">
            <a:avLst/>
          </a:prstGeom>
          <a:ln w="0">
            <a:noFill/>
          </a:ln>
        </p:spPr>
      </p:pic>
      <p:sp>
        <p:nvSpPr>
          <p:cNvPr id="844" name="Oval 4"/>
          <p:cNvSpPr/>
          <p:nvPr/>
        </p:nvSpPr>
        <p:spPr>
          <a:xfrm>
            <a:off x="7939440" y="3877560"/>
            <a:ext cx="1645920" cy="1475640"/>
          </a:xfrm>
          <a:prstGeom prst="ellipse">
            <a:avLst/>
          </a:prstGeom>
          <a:noFill/>
          <a:ln cap="rnd" w="76200">
            <a:solidFill>
              <a:srgbClr val="ff0000"/>
            </a:solidFill>
            <a:round/>
          </a:ln>
        </p:spPr>
        <p:style>
          <a:lnRef idx="2">
            <a:schemeClr val="accent1">
              <a:shade val="50000"/>
            </a:schemeClr>
          </a:lnRef>
          <a:fillRef idx="1">
            <a:schemeClr val="accent1"/>
          </a:fillRef>
          <a:effectRef idx="0">
            <a:schemeClr val="accent1"/>
          </a:effectRef>
          <a:fontRef idx="minor"/>
        </p:style>
      </p:sp>
      <p:sp>
        <p:nvSpPr>
          <p:cNvPr id="845" name="PlaceHolder 1"/>
          <p:cNvSpPr/>
          <p:nvPr/>
        </p:nvSpPr>
        <p:spPr>
          <a:xfrm>
            <a:off x="1292760" y="745560"/>
            <a:ext cx="5089680" cy="473400"/>
          </a:xfrm>
          <a:prstGeom prst="rect">
            <a:avLst/>
          </a:prstGeom>
          <a:noFill/>
          <a:ln w="0">
            <a:noFill/>
          </a:ln>
        </p:spPr>
        <p:style>
          <a:lnRef idx="0"/>
          <a:fillRef idx="0"/>
          <a:effectRef idx="0"/>
          <a:fontRef idx="minor"/>
        </p:style>
        <p:txBody>
          <a:bodyPr lIns="90000" rIns="90000" tIns="45000" bIns="45000" anchor="t">
            <a:noAutofit/>
          </a:bodyPr>
          <a:p>
            <a:pPr>
              <a:lnSpc>
                <a:spcPct val="90000"/>
              </a:lnSpc>
              <a:buNone/>
            </a:pPr>
            <a:r>
              <a:rPr b="0" lang="en-US" sz="3200" spc="-1" strike="noStrike" cap="all">
                <a:solidFill>
                  <a:srgbClr val="ffffff"/>
                </a:solidFill>
                <a:latin typeface="Gill Sans MT"/>
              </a:rPr>
              <a:t>Experimental Results II </a:t>
            </a:r>
            <a:endParaRPr b="0" lang="en-US" sz="3200" spc="-1" strike="noStrike">
              <a:latin typeface="Arial"/>
            </a:endParaRPr>
          </a:p>
        </p:txBody>
      </p:sp>
      <p:sp>
        <p:nvSpPr>
          <p:cNvPr id="846" name="PlaceHolder 1"/>
          <p:cNvSpPr>
            <a:spLocks noGrp="1"/>
          </p:cNvSpPr>
          <p:nvPr>
            <p:ph type="sldNum" idx="70"/>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08DA8985-4BC6-4CF1-AEF9-787E1DED7D28}" type="slidenum">
              <a:rPr b="0" lang="en-US" sz="2400" spc="-1" strike="noStrike">
                <a:solidFill>
                  <a:srgbClr val="ffffff"/>
                </a:solidFill>
                <a:latin typeface="Calibri"/>
              </a:rPr>
              <a:t>58</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875" dur="indefinite" restart="never" nodeType="tmRoot">
          <p:childTnLst>
            <p:seq>
              <p:cTn id="876" dur="indefinite" nodeType="mainSeq">
                <p:childTnLst>
                  <p:par>
                    <p:cTn id="877" fill="hold">
                      <p:stCondLst>
                        <p:cond delay="indefinite"/>
                      </p:stCondLst>
                      <p:childTnLst>
                        <p:par>
                          <p:cTn id="878" fill="hold">
                            <p:stCondLst>
                              <p:cond delay="0"/>
                            </p:stCondLst>
                            <p:childTnLst>
                              <p:par>
                                <p:cTn id="879" nodeType="clickEffect" fill="hold" presetClass="entr" presetID="2" presetSubtype="4">
                                  <p:stCondLst>
                                    <p:cond delay="0"/>
                                  </p:stCondLst>
                                  <p:childTnLst>
                                    <p:set>
                                      <p:cBhvr>
                                        <p:cTn id="880" dur="1" fill="hold">
                                          <p:stCondLst>
                                            <p:cond delay="0"/>
                                          </p:stCondLst>
                                        </p:cTn>
                                        <p:tgtEl>
                                          <p:spTgt spid="843"/>
                                        </p:tgtEl>
                                        <p:attrNameLst>
                                          <p:attrName>style.visibility</p:attrName>
                                        </p:attrNameLst>
                                      </p:cBhvr>
                                      <p:to>
                                        <p:strVal val="visible"/>
                                      </p:to>
                                    </p:set>
                                    <p:anim calcmode="lin" valueType="num">
                                      <p:cBhvr additive="repl">
                                        <p:cTn id="881" dur="500" fill="hold"/>
                                        <p:tgtEl>
                                          <p:spTgt spid="843"/>
                                        </p:tgtEl>
                                        <p:attrNameLst>
                                          <p:attrName>ppt_x</p:attrName>
                                        </p:attrNameLst>
                                      </p:cBhvr>
                                      <p:tavLst>
                                        <p:tav tm="0">
                                          <p:val>
                                            <p:strVal val="#ppt_x"/>
                                          </p:val>
                                        </p:tav>
                                        <p:tav tm="100000">
                                          <p:val>
                                            <p:strVal val="#ppt_x"/>
                                          </p:val>
                                        </p:tav>
                                      </p:tavLst>
                                    </p:anim>
                                    <p:anim calcmode="lin" valueType="num">
                                      <p:cBhvr additive="repl">
                                        <p:cTn id="882" dur="500" fill="hold"/>
                                        <p:tgtEl>
                                          <p:spTgt spid="843"/>
                                        </p:tgtEl>
                                        <p:attrNameLst>
                                          <p:attrName>ppt_y</p:attrName>
                                        </p:attrNameLst>
                                      </p:cBhvr>
                                      <p:tavLst>
                                        <p:tav tm="0">
                                          <p:val>
                                            <p:strVal val="1+#ppt_h/2"/>
                                          </p:val>
                                        </p:tav>
                                        <p:tav tm="100000">
                                          <p:val>
                                            <p:strVal val="#ppt_y"/>
                                          </p:val>
                                        </p:tav>
                                      </p:tavLst>
                                    </p:anim>
                                  </p:childTnLst>
                                </p:cTn>
                              </p:par>
                            </p:childTnLst>
                          </p:cTn>
                        </p:par>
                      </p:childTnLst>
                    </p:cTn>
                  </p:par>
                  <p:par>
                    <p:cTn id="883" fill="hold">
                      <p:stCondLst>
                        <p:cond delay="indefinite"/>
                      </p:stCondLst>
                      <p:childTnLst>
                        <p:par>
                          <p:cTn id="884" fill="hold">
                            <p:stCondLst>
                              <p:cond delay="0"/>
                            </p:stCondLst>
                            <p:childTnLst>
                              <p:par>
                                <p:cTn id="885" nodeType="clickEffect" fill="hold" presetClass="entr" presetID="2" presetSubtype="4">
                                  <p:stCondLst>
                                    <p:cond delay="0"/>
                                  </p:stCondLst>
                                  <p:childTnLst>
                                    <p:set>
                                      <p:cBhvr>
                                        <p:cTn id="886" dur="1" fill="hold">
                                          <p:stCondLst>
                                            <p:cond delay="0"/>
                                          </p:stCondLst>
                                        </p:cTn>
                                        <p:tgtEl>
                                          <p:spTgt spid="844"/>
                                        </p:tgtEl>
                                        <p:attrNameLst>
                                          <p:attrName>style.visibility</p:attrName>
                                        </p:attrNameLst>
                                      </p:cBhvr>
                                      <p:to>
                                        <p:strVal val="visible"/>
                                      </p:to>
                                    </p:set>
                                    <p:anim calcmode="lin" valueType="num">
                                      <p:cBhvr additive="repl">
                                        <p:cTn id="887" dur="500" fill="hold"/>
                                        <p:tgtEl>
                                          <p:spTgt spid="844"/>
                                        </p:tgtEl>
                                        <p:attrNameLst>
                                          <p:attrName>ppt_x</p:attrName>
                                        </p:attrNameLst>
                                      </p:cBhvr>
                                      <p:tavLst>
                                        <p:tav tm="0">
                                          <p:val>
                                            <p:strVal val="#ppt_x"/>
                                          </p:val>
                                        </p:tav>
                                        <p:tav tm="100000">
                                          <p:val>
                                            <p:strVal val="#ppt_x"/>
                                          </p:val>
                                        </p:tav>
                                      </p:tavLst>
                                    </p:anim>
                                    <p:anim calcmode="lin" valueType="num">
                                      <p:cBhvr additive="repl">
                                        <p:cTn id="888" dur="500" fill="hold"/>
                                        <p:tgtEl>
                                          <p:spTgt spid="8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47" name="Picture 3" descr=""/>
          <p:cNvPicPr/>
          <p:nvPr/>
        </p:nvPicPr>
        <p:blipFill>
          <a:blip r:embed="rId1"/>
          <a:stretch/>
        </p:blipFill>
        <p:spPr>
          <a:xfrm>
            <a:off x="214200" y="1990800"/>
            <a:ext cx="5554440" cy="3871080"/>
          </a:xfrm>
          <a:prstGeom prst="rect">
            <a:avLst/>
          </a:prstGeom>
          <a:ln w="0">
            <a:noFill/>
          </a:ln>
        </p:spPr>
      </p:pic>
      <p:pic>
        <p:nvPicPr>
          <p:cNvPr id="848" name="Picture 5" descr=""/>
          <p:cNvPicPr/>
          <p:nvPr/>
        </p:nvPicPr>
        <p:blipFill>
          <a:blip r:embed="rId2"/>
          <a:stretch/>
        </p:blipFill>
        <p:spPr>
          <a:xfrm>
            <a:off x="6095880" y="1990800"/>
            <a:ext cx="5554440" cy="3887640"/>
          </a:xfrm>
          <a:prstGeom prst="rect">
            <a:avLst/>
          </a:prstGeom>
          <a:ln w="0">
            <a:noFill/>
          </a:ln>
        </p:spPr>
      </p:pic>
      <p:sp>
        <p:nvSpPr>
          <p:cNvPr id="849" name="PlaceHolder 1"/>
          <p:cNvSpPr/>
          <p:nvPr/>
        </p:nvSpPr>
        <p:spPr>
          <a:xfrm>
            <a:off x="1292760" y="745560"/>
            <a:ext cx="5089680" cy="473400"/>
          </a:xfrm>
          <a:prstGeom prst="rect">
            <a:avLst/>
          </a:prstGeom>
          <a:noFill/>
          <a:ln w="0">
            <a:noFill/>
          </a:ln>
        </p:spPr>
        <p:style>
          <a:lnRef idx="0"/>
          <a:fillRef idx="0"/>
          <a:effectRef idx="0"/>
          <a:fontRef idx="minor"/>
        </p:style>
        <p:txBody>
          <a:bodyPr lIns="90000" rIns="90000" tIns="45000" bIns="45000" anchor="t">
            <a:noAutofit/>
          </a:bodyPr>
          <a:p>
            <a:pPr>
              <a:lnSpc>
                <a:spcPct val="90000"/>
              </a:lnSpc>
              <a:buNone/>
            </a:pPr>
            <a:r>
              <a:rPr b="0" lang="en-US" sz="3200" spc="-1" strike="noStrike" cap="all">
                <a:solidFill>
                  <a:srgbClr val="ffffff"/>
                </a:solidFill>
                <a:latin typeface="Gill Sans MT"/>
              </a:rPr>
              <a:t>Experimental Results II </a:t>
            </a:r>
            <a:endParaRPr b="0" lang="en-US" sz="3200" spc="-1" strike="noStrike">
              <a:latin typeface="Arial"/>
            </a:endParaRPr>
          </a:p>
        </p:txBody>
      </p:sp>
      <p:sp>
        <p:nvSpPr>
          <p:cNvPr id="850" name="PlaceHolder 1"/>
          <p:cNvSpPr>
            <a:spLocks noGrp="1"/>
          </p:cNvSpPr>
          <p:nvPr>
            <p:ph type="sldNum" idx="71"/>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FBCD7E6E-D913-4267-9C8F-25103781CCD5}" type="slidenum">
              <a:rPr b="0" lang="en-US" sz="2400" spc="-1" strike="noStrike">
                <a:solidFill>
                  <a:srgbClr val="ffffff"/>
                </a:solidFill>
                <a:latin typeface="Calibri"/>
              </a:rPr>
              <a:t>58</a:t>
            </a:fld>
            <a:endParaRPr b="0" lang="en-US" sz="2400" spc="-1" strike="noStrike">
              <a:latin typeface="Times New Roman"/>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title"/>
          </p:nvPr>
        </p:nvSpPr>
        <p:spPr>
          <a:xfrm>
            <a:off x="4232880" y="522000"/>
            <a:ext cx="3735000" cy="602640"/>
          </a:xfrm>
          <a:prstGeom prst="rect">
            <a:avLst/>
          </a:prstGeom>
          <a:noFill/>
          <a:ln w="0">
            <a:noFill/>
          </a:ln>
        </p:spPr>
        <p:txBody>
          <a:bodyPr anchor="t">
            <a:noAutofit/>
          </a:bodyPr>
          <a:p>
            <a:pPr>
              <a:lnSpc>
                <a:spcPct val="90000"/>
              </a:lnSpc>
              <a:buNone/>
            </a:pPr>
            <a:r>
              <a:rPr b="1" lang="en-US" sz="3200" spc="-1" strike="noStrike" cap="all">
                <a:solidFill>
                  <a:srgbClr val="ffffff"/>
                </a:solidFill>
                <a:latin typeface="Gill Sans MT"/>
              </a:rPr>
              <a:t>Introduction</a:t>
            </a:r>
            <a:endParaRPr b="0" lang="en-US" sz="3200" spc="-1" strike="noStrike">
              <a:solidFill>
                <a:srgbClr val="ffffff"/>
              </a:solidFill>
              <a:latin typeface="Calibri"/>
            </a:endParaRPr>
          </a:p>
        </p:txBody>
      </p:sp>
      <p:grpSp>
        <p:nvGrpSpPr>
          <p:cNvPr id="159" name="Content Placeholder 4"/>
          <p:cNvGrpSpPr/>
          <p:nvPr/>
        </p:nvGrpSpPr>
        <p:grpSpPr>
          <a:xfrm>
            <a:off x="1450440" y="2016720"/>
            <a:ext cx="9603720" cy="2986920"/>
            <a:chOff x="1450440" y="2016720"/>
            <a:chExt cx="9603720" cy="2986920"/>
          </a:xfrm>
        </p:grpSpPr>
        <p:sp>
          <p:nvSpPr>
            <p:cNvPr id="160" name="Rectangle 200"/>
            <p:cNvSpPr/>
            <p:nvPr/>
          </p:nvSpPr>
          <p:spPr>
            <a:xfrm>
              <a:off x="1450440" y="2016720"/>
              <a:ext cx="9603720" cy="2986920"/>
            </a:xfrm>
            <a:prstGeom prst="rect">
              <a:avLst/>
            </a:prstGeom>
            <a:noFill/>
            <a:ln w="0">
              <a:noFill/>
            </a:ln>
          </p:spPr>
          <p:style>
            <a:lnRef idx="0"/>
            <a:fillRef idx="0"/>
            <a:effectRef idx="0"/>
            <a:fontRef idx="minor"/>
          </p:style>
        </p:sp>
        <p:sp>
          <p:nvSpPr>
            <p:cNvPr id="161" name="Arrow: Right 201"/>
            <p:cNvSpPr/>
            <p:nvPr/>
          </p:nvSpPr>
          <p:spPr>
            <a:xfrm>
              <a:off x="2743200" y="2428200"/>
              <a:ext cx="2285640" cy="2163600"/>
            </a:xfrm>
            <a:prstGeom prst="rightArrow">
              <a:avLst>
                <a:gd name="adj1" fmla="val 70000"/>
                <a:gd name="adj2" fmla="val 50000"/>
              </a:avLst>
            </a:prstGeom>
            <a:solidFill>
              <a:schemeClr val="accent1">
                <a:alpha val="90000"/>
                <a:tint val="40000"/>
                <a:hueOff val="0"/>
                <a:satOff val="0"/>
                <a:lumOff val="0"/>
                <a:alphaOff val="0"/>
              </a:schemeClr>
            </a:solidFill>
            <a:ln cap="rnd">
              <a:solidFill>
                <a:srgbClr val="cfd5e9">
                  <a:alpha val="90000"/>
                </a:srgbClr>
              </a:solidFill>
              <a:round/>
            </a:ln>
          </p:spPr>
          <p:style>
            <a:lnRef idx="2"/>
            <a:fillRef idx="0"/>
            <a:effectRef idx="0"/>
            <a:fontRef idx="minor"/>
          </p:style>
          <p:txBody>
            <a:bodyPr numCol="1" spcCol="1440" lIns="43200" rIns="21600" tIns="10800" bIns="10800" anchor="ctr">
              <a:noAutofit/>
            </a:bodyPr>
            <a:p>
              <a:pPr algn="ctr">
                <a:lnSpc>
                  <a:spcPct val="90000"/>
                </a:lnSpc>
                <a:spcAft>
                  <a:spcPts val="595"/>
                </a:spcAft>
                <a:buNone/>
                <a:tabLst>
                  <a:tab algn="l" pos="0"/>
                </a:tabLst>
              </a:pPr>
              <a:r>
                <a:rPr b="0" lang="en-US" sz="1700" spc="-1" strike="noStrike">
                  <a:solidFill>
                    <a:srgbClr val="000000"/>
                  </a:solidFill>
                  <a:latin typeface="Gill Sans MT"/>
                </a:rPr>
                <a:t>low </a:t>
              </a:r>
              <a:r>
                <a:rPr b="0" lang="en-US" sz="1700" spc="-1" strike="noStrike">
                  <a:solidFill>
                    <a:srgbClr val="000000"/>
                  </a:solidFill>
                  <a:latin typeface="Gill Sans MT"/>
                </a:rPr>
                <a:t>	</a:t>
              </a:r>
              <a:r>
                <a:rPr b="0" lang="en-US" sz="1700" spc="-1" strike="noStrike">
                  <a:solidFill>
                    <a:srgbClr val="000000"/>
                  </a:solidFill>
                  <a:latin typeface="Gill Sans MT"/>
                </a:rPr>
                <a:t>Lymphocytes </a:t>
              </a:r>
              <a:endParaRPr b="0" lang="en-US" sz="1700" spc="-1" strike="noStrike">
                <a:latin typeface="Arial"/>
              </a:endParaRPr>
            </a:p>
          </p:txBody>
        </p:sp>
        <p:sp>
          <p:nvSpPr>
            <p:cNvPr id="162" name="Oval 202"/>
            <p:cNvSpPr/>
            <p:nvPr/>
          </p:nvSpPr>
          <p:spPr>
            <a:xfrm>
              <a:off x="1455120" y="2891520"/>
              <a:ext cx="1237320" cy="1237320"/>
            </a:xfrm>
            <a:prstGeom prst="ellipse">
              <a:avLst/>
            </a:prstGeom>
            <a:solidFill>
              <a:schemeClr val="accent1">
                <a:hueOff val="0"/>
                <a:satOff val="0"/>
                <a:lumOff val="0"/>
                <a:alphaOff val="0"/>
              </a:schemeClr>
            </a:solidFill>
            <a:ln cap="rnd">
              <a:solidFill>
                <a:srgbClr val="ffffff"/>
              </a:solidFill>
              <a:round/>
            </a:ln>
          </p:spPr>
          <p:style>
            <a:lnRef idx="2"/>
            <a:fillRef idx="0"/>
            <a:effectRef idx="0"/>
            <a:fontRef idx="minor"/>
          </p:style>
          <p:txBody>
            <a:bodyPr numCol="1" spcCol="1440" lIns="17280" rIns="17280" tIns="198720" bIns="198360" anchor="ctr">
              <a:noAutofit/>
            </a:bodyPr>
            <a:p>
              <a:pPr algn="ctr">
                <a:lnSpc>
                  <a:spcPct val="90000"/>
                </a:lnSpc>
                <a:spcAft>
                  <a:spcPts val="944"/>
                </a:spcAft>
                <a:buNone/>
                <a:tabLst>
                  <a:tab algn="l" pos="0"/>
                </a:tabLst>
              </a:pPr>
              <a:r>
                <a:rPr b="0" lang="en-US" sz="2700" spc="-1" strike="noStrike">
                  <a:solidFill>
                    <a:srgbClr val="ffffff"/>
                  </a:solidFill>
                  <a:latin typeface="Gill Sans MT"/>
                </a:rPr>
                <a:t>CBC Test</a:t>
              </a:r>
              <a:endParaRPr b="0" lang="en-US" sz="2700" spc="-1" strike="noStrike">
                <a:latin typeface="Arial"/>
              </a:endParaRPr>
            </a:p>
          </p:txBody>
        </p:sp>
        <p:sp>
          <p:nvSpPr>
            <p:cNvPr id="163" name="Arrow: Right 203"/>
            <p:cNvSpPr/>
            <p:nvPr/>
          </p:nvSpPr>
          <p:spPr>
            <a:xfrm>
              <a:off x="5943600" y="2428200"/>
              <a:ext cx="2475360" cy="2163600"/>
            </a:xfrm>
            <a:prstGeom prst="rightArrow">
              <a:avLst>
                <a:gd name="adj1" fmla="val 70000"/>
                <a:gd name="adj2" fmla="val 50000"/>
              </a:avLst>
            </a:prstGeom>
            <a:solidFill>
              <a:schemeClr val="accent1">
                <a:alpha val="90000"/>
                <a:tint val="40000"/>
                <a:hueOff val="0"/>
                <a:satOff val="0"/>
                <a:lumOff val="0"/>
                <a:alphaOff val="0"/>
              </a:schemeClr>
            </a:solidFill>
            <a:ln cap="rnd">
              <a:solidFill>
                <a:srgbClr val="cfd5e9">
                  <a:alpha val="90000"/>
                </a:srgbClr>
              </a:solidFill>
              <a:round/>
            </a:ln>
          </p:spPr>
          <p:style>
            <a:lnRef idx="2"/>
            <a:fillRef idx="0"/>
            <a:effectRef idx="0"/>
            <a:fontRef idx="minor"/>
          </p:style>
          <p:txBody>
            <a:bodyPr numCol="1" spcCol="1440" lIns="43200" rIns="21600" tIns="10800" bIns="10800" anchor="ctr">
              <a:noAutofit/>
            </a:bodyPr>
            <a:p>
              <a:pPr algn="ctr">
                <a:lnSpc>
                  <a:spcPct val="90000"/>
                </a:lnSpc>
                <a:spcAft>
                  <a:spcPts val="595"/>
                </a:spcAft>
                <a:buNone/>
                <a:tabLst>
                  <a:tab algn="l" pos="0"/>
                </a:tabLst>
              </a:pPr>
              <a:r>
                <a:rPr b="0" lang="en-US" sz="1700" spc="-1" strike="noStrike">
                  <a:solidFill>
                    <a:srgbClr val="000000"/>
                  </a:solidFill>
                  <a:latin typeface="Gill Sans MT"/>
                </a:rPr>
                <a:t>Covid19 pneumonia </a:t>
              </a:r>
              <a:br>
                <a:rPr sz="1700"/>
              </a:br>
              <a:r>
                <a:rPr b="0" lang="en-US" sz="1700" spc="-1" strike="noStrike">
                  <a:solidFill>
                    <a:srgbClr val="000000"/>
                  </a:solidFill>
                  <a:latin typeface="Gill Sans MT"/>
                </a:rPr>
                <a:t>(Human involved) </a:t>
              </a:r>
              <a:endParaRPr b="0" lang="en-US" sz="1700" spc="-1" strike="noStrike">
                <a:latin typeface="Arial"/>
              </a:endParaRPr>
            </a:p>
          </p:txBody>
        </p:sp>
        <p:sp>
          <p:nvSpPr>
            <p:cNvPr id="164" name="Oval 204"/>
            <p:cNvSpPr/>
            <p:nvPr/>
          </p:nvSpPr>
          <p:spPr>
            <a:xfrm>
              <a:off x="4343400" y="2891520"/>
              <a:ext cx="1599120" cy="1237320"/>
            </a:xfrm>
            <a:prstGeom prst="ellipse">
              <a:avLst/>
            </a:prstGeom>
            <a:solidFill>
              <a:schemeClr val="accent1">
                <a:hueOff val="0"/>
                <a:satOff val="0"/>
                <a:lumOff val="0"/>
                <a:alphaOff val="0"/>
              </a:schemeClr>
            </a:solidFill>
            <a:ln cap="rnd">
              <a:solidFill>
                <a:srgbClr val="ffffff"/>
              </a:solidFill>
              <a:round/>
            </a:ln>
          </p:spPr>
          <p:style>
            <a:lnRef idx="2"/>
            <a:fillRef idx="0"/>
            <a:effectRef idx="0"/>
            <a:fontRef idx="minor"/>
          </p:style>
          <p:txBody>
            <a:bodyPr numCol="1" spcCol="1440" lIns="17280" rIns="17280" tIns="198720" bIns="198360" anchor="ctr">
              <a:noAutofit/>
            </a:bodyPr>
            <a:p>
              <a:pPr algn="ctr">
                <a:lnSpc>
                  <a:spcPct val="90000"/>
                </a:lnSpc>
                <a:spcAft>
                  <a:spcPts val="944"/>
                </a:spcAft>
                <a:buNone/>
                <a:tabLst>
                  <a:tab algn="l" pos="0"/>
                </a:tabLst>
              </a:pPr>
              <a:r>
                <a:rPr b="0" lang="en-US" sz="2700" spc="-1" strike="noStrike">
                  <a:solidFill>
                    <a:srgbClr val="ffffff"/>
                  </a:solidFill>
                  <a:latin typeface="Gill Sans MT"/>
                </a:rPr>
                <a:t>Chest X Ray</a:t>
              </a:r>
              <a:endParaRPr b="0" lang="en-US" sz="2700" spc="-1" strike="noStrike">
                <a:latin typeface="Arial"/>
              </a:endParaRPr>
            </a:p>
          </p:txBody>
        </p:sp>
        <p:sp>
          <p:nvSpPr>
            <p:cNvPr id="165" name="Arrow: Right 205"/>
            <p:cNvSpPr/>
            <p:nvPr/>
          </p:nvSpPr>
          <p:spPr>
            <a:xfrm>
              <a:off x="9182880" y="2428200"/>
              <a:ext cx="1871280" cy="2163600"/>
            </a:xfrm>
            <a:prstGeom prst="rightArrow">
              <a:avLst>
                <a:gd name="adj1" fmla="val 70000"/>
                <a:gd name="adj2" fmla="val 50000"/>
              </a:avLst>
            </a:prstGeom>
            <a:solidFill>
              <a:schemeClr val="accent1">
                <a:alpha val="90000"/>
                <a:tint val="40000"/>
                <a:hueOff val="0"/>
                <a:satOff val="0"/>
                <a:lumOff val="0"/>
                <a:alphaOff val="0"/>
              </a:schemeClr>
            </a:solidFill>
            <a:ln cap="rnd">
              <a:solidFill>
                <a:srgbClr val="cfd5e9">
                  <a:alpha val="90000"/>
                </a:srgbClr>
              </a:solidFill>
              <a:round/>
            </a:ln>
          </p:spPr>
          <p:style>
            <a:lnRef idx="2"/>
            <a:fillRef idx="0"/>
            <a:effectRef idx="0"/>
            <a:fontRef idx="minor"/>
          </p:style>
          <p:txBody>
            <a:bodyPr numCol="1" spcCol="1440" lIns="43200" rIns="21600" tIns="10800" bIns="10800" anchor="ctr">
              <a:noAutofit/>
            </a:bodyPr>
            <a:p>
              <a:pPr algn="ctr">
                <a:lnSpc>
                  <a:spcPct val="90000"/>
                </a:lnSpc>
                <a:spcAft>
                  <a:spcPts val="595"/>
                </a:spcAft>
                <a:buNone/>
                <a:tabLst>
                  <a:tab algn="l" pos="0"/>
                </a:tabLst>
              </a:pPr>
              <a:r>
                <a:rPr b="0" lang="en-US" sz="1700" spc="-1" strike="noStrike">
                  <a:solidFill>
                    <a:srgbClr val="000000"/>
                  </a:solidFill>
                  <a:latin typeface="Gill Sans MT"/>
                </a:rPr>
                <a:t>Covid19 (P/N)</a:t>
              </a:r>
              <a:endParaRPr b="0" lang="en-US" sz="1700" spc="-1" strike="noStrike">
                <a:latin typeface="Arial"/>
              </a:endParaRPr>
            </a:p>
          </p:txBody>
        </p:sp>
        <p:sp>
          <p:nvSpPr>
            <p:cNvPr id="166" name="Oval 206"/>
            <p:cNvSpPr/>
            <p:nvPr/>
          </p:nvSpPr>
          <p:spPr>
            <a:xfrm>
              <a:off x="7543800" y="2891520"/>
              <a:ext cx="1648440" cy="1237320"/>
            </a:xfrm>
            <a:prstGeom prst="ellipse">
              <a:avLst/>
            </a:prstGeom>
            <a:solidFill>
              <a:schemeClr val="accent1">
                <a:hueOff val="0"/>
                <a:satOff val="0"/>
                <a:lumOff val="0"/>
                <a:alphaOff val="0"/>
              </a:schemeClr>
            </a:solidFill>
            <a:ln cap="rnd">
              <a:solidFill>
                <a:srgbClr val="ffffff"/>
              </a:solidFill>
              <a:round/>
            </a:ln>
          </p:spPr>
          <p:style>
            <a:lnRef idx="2"/>
            <a:fillRef idx="0"/>
            <a:effectRef idx="0"/>
            <a:fontRef idx="minor"/>
          </p:style>
          <p:txBody>
            <a:bodyPr numCol="1" spcCol="1440" lIns="17280" rIns="17280" tIns="198720" bIns="198360" anchor="ctr">
              <a:noAutofit/>
            </a:bodyPr>
            <a:p>
              <a:pPr algn="ctr">
                <a:lnSpc>
                  <a:spcPct val="90000"/>
                </a:lnSpc>
                <a:spcAft>
                  <a:spcPts val="944"/>
                </a:spcAft>
                <a:buNone/>
                <a:tabLst>
                  <a:tab algn="l" pos="0"/>
                </a:tabLst>
              </a:pPr>
              <a:r>
                <a:rPr b="0" lang="en-US" sz="2700" spc="-1" strike="noStrike">
                  <a:solidFill>
                    <a:srgbClr val="ffffff"/>
                  </a:solidFill>
                  <a:latin typeface="Gill Sans MT"/>
                </a:rPr>
                <a:t>PCR test</a:t>
              </a:r>
              <a:endParaRPr b="0" lang="en-US" sz="2700" spc="-1" strike="noStrike">
                <a:latin typeface="Arial"/>
              </a:endParaRPr>
            </a:p>
          </p:txBody>
        </p:sp>
      </p:grpSp>
      <p:sp>
        <p:nvSpPr>
          <p:cNvPr id="167" name="TextBox 2"/>
          <p:cNvSpPr/>
          <p:nvPr/>
        </p:nvSpPr>
        <p:spPr>
          <a:xfrm>
            <a:off x="43200" y="4904640"/>
            <a:ext cx="12082680" cy="1186920"/>
          </a:xfrm>
          <a:prstGeom prst="rect">
            <a:avLst/>
          </a:prstGeom>
          <a:gradFill rotWithShape="0">
            <a:gsLst>
              <a:gs pos="0">
                <a:srgbClr val="e9e9e9"/>
              </a:gs>
              <a:gs pos="100000">
                <a:srgbClr val="bdbdbd">
                  <a:alpha val="92156"/>
                </a:srgbClr>
              </a:gs>
            </a:gsLst>
            <a:lin ang="5400000"/>
          </a:gradFill>
          <a:ln cap="rnd">
            <a:solidFill>
              <a:srgbClr val="a5a5a5"/>
            </a:solidFill>
            <a:round/>
          </a:ln>
        </p:spPr>
        <p:style>
          <a:lnRef idx="1">
            <a:schemeClr val="accent3"/>
          </a:lnRef>
          <a:fillRef idx="2">
            <a:schemeClr val="accent3"/>
          </a:fillRef>
          <a:effectRef idx="1">
            <a:schemeClr val="accent3"/>
          </a:effectRef>
          <a:fontRef idx="minor"/>
        </p:style>
        <p:txBody>
          <a:bodyPr lIns="90000" rIns="90000" tIns="45000" bIns="45000" anchor="t">
            <a:spAutoFit/>
          </a:bodyPr>
          <a:p>
            <a:pPr>
              <a:lnSpc>
                <a:spcPct val="100000"/>
              </a:lnSpc>
              <a:buNone/>
            </a:pPr>
            <a:r>
              <a:rPr b="1" lang="en-US" sz="2400" spc="-1" strike="noStrike" u="sng">
                <a:solidFill>
                  <a:srgbClr val="000000"/>
                </a:solidFill>
                <a:uFillTx/>
                <a:latin typeface="Gill Sans MT"/>
              </a:rPr>
              <a:t>Conclusion: </a:t>
            </a:r>
            <a:endParaRPr b="0" lang="en-US" sz="2400" spc="-1" strike="noStrike">
              <a:latin typeface="Arial"/>
            </a:endParaRPr>
          </a:p>
          <a:p>
            <a:pPr>
              <a:lnSpc>
                <a:spcPct val="100000"/>
              </a:lnSpc>
              <a:buNone/>
            </a:pPr>
            <a:r>
              <a:rPr b="0" lang="en-US" sz="2400" spc="-1" strike="noStrike">
                <a:solidFill>
                  <a:srgbClr val="000000"/>
                </a:solidFill>
                <a:latin typeface="Gill Sans MT"/>
              </a:rPr>
              <a:t>	</a:t>
            </a:r>
            <a:r>
              <a:rPr b="0" lang="en-US" sz="2400" spc="-1" strike="noStrike">
                <a:solidFill>
                  <a:srgbClr val="000000"/>
                </a:solidFill>
                <a:latin typeface="Gill Sans MT"/>
              </a:rPr>
              <a:t>- Chest X-Ray diagnosis is time Consuming phase.</a:t>
            </a:r>
            <a:endParaRPr b="0" lang="en-US" sz="2400" spc="-1" strike="noStrike">
              <a:latin typeface="Arial"/>
            </a:endParaRPr>
          </a:p>
          <a:p>
            <a:pPr>
              <a:lnSpc>
                <a:spcPct val="100000"/>
              </a:lnSpc>
              <a:buNone/>
            </a:pPr>
            <a:r>
              <a:rPr b="0" lang="en-US" sz="2400" spc="-1" strike="noStrike">
                <a:solidFill>
                  <a:srgbClr val="000000"/>
                </a:solidFill>
                <a:latin typeface="Gill Sans MT"/>
              </a:rPr>
              <a:t>	</a:t>
            </a:r>
            <a:r>
              <a:rPr b="0" lang="en-US" sz="2400" spc="-1" strike="noStrike">
                <a:solidFill>
                  <a:srgbClr val="000000"/>
                </a:solidFill>
                <a:latin typeface="Gill Sans MT"/>
              </a:rPr>
              <a:t>-  Is there a chance of reducing that time ? </a:t>
            </a:r>
            <a:endParaRPr b="0" lang="en-US" sz="2400" spc="-1" strike="noStrike">
              <a:latin typeface="Arial"/>
            </a:endParaRPr>
          </a:p>
        </p:txBody>
      </p:sp>
      <p:sp>
        <p:nvSpPr>
          <p:cNvPr id="168" name="TextBox 5"/>
          <p:cNvSpPr/>
          <p:nvPr/>
        </p:nvSpPr>
        <p:spPr>
          <a:xfrm>
            <a:off x="609480" y="1431360"/>
            <a:ext cx="4882320" cy="45540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wrap="none" lIns="90000" rIns="90000" tIns="45000" bIns="45000" anchor="t">
            <a:spAutoFit/>
          </a:bodyPr>
          <a:p>
            <a:pPr>
              <a:lnSpc>
                <a:spcPct val="100000"/>
              </a:lnSpc>
              <a:buNone/>
            </a:pPr>
            <a:r>
              <a:rPr b="0" lang="en-US" sz="2400" spc="-1" strike="noStrike">
                <a:solidFill>
                  <a:srgbClr val="ffffff"/>
                </a:solidFill>
                <a:latin typeface="Gill Sans MT"/>
              </a:rPr>
              <a:t>How Hospitals react to CoViD-19? </a:t>
            </a:r>
            <a:endParaRPr b="0" lang="en-US" sz="2400" spc="-1" strike="noStrike">
              <a:latin typeface="Arial"/>
            </a:endParaRPr>
          </a:p>
        </p:txBody>
      </p:sp>
      <p:sp>
        <p:nvSpPr>
          <p:cNvPr id="169" name="PlaceHolder 2"/>
          <p:cNvSpPr>
            <a:spLocks noGrp="1"/>
          </p:cNvSpPr>
          <p:nvPr>
            <p:ph type="sldNum" idx="18"/>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38F051D6-4775-4FF5-9800-71DF174363F9}" type="slidenum">
              <a:rPr b="0" lang="en-US" sz="2400" spc="-1" strike="noStrike">
                <a:solidFill>
                  <a:srgbClr val="ffffff"/>
                </a:solidFill>
                <a:latin typeface="Calibri"/>
              </a:rPr>
              <a:t>5</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16" dur="indefinite" restart="never" nodeType="tmRoot">
          <p:childTnLst>
            <p:seq>
              <p:cTn id="17" dur="indefinite" nodeType="mainSeq">
                <p:childTnLst>
                  <p:par>
                    <p:cTn id="18" fill="hold">
                      <p:stCondLst>
                        <p:cond delay="indefinite"/>
                      </p:stCondLst>
                      <p:childTnLst>
                        <p:par>
                          <p:cTn id="19" fill="hold">
                            <p:stCondLst>
                              <p:cond delay="0"/>
                            </p:stCondLst>
                            <p:childTnLst>
                              <p:par>
                                <p:cTn id="20" nodeType="clickEffect" fill="hold" presetClass="entr" presetID="42">
                                  <p:stCondLst>
                                    <p:cond delay="0"/>
                                  </p:stCondLst>
                                  <p:childTnLst>
                                    <p:set>
                                      <p:cBhvr>
                                        <p:cTn id="21" dur="1" fill="hold">
                                          <p:stCondLst>
                                            <p:cond delay="0"/>
                                          </p:stCondLst>
                                        </p:cTn>
                                        <p:tgtEl>
                                          <p:spTgt spid="159"/>
                                        </p:tgtEl>
                                        <p:attrNameLst>
                                          <p:attrName>style.visibility</p:attrName>
                                        </p:attrNameLst>
                                      </p:cBhvr>
                                      <p:to>
                                        <p:strVal val="visible"/>
                                      </p:to>
                                    </p:set>
                                    <p:animEffect filter="fade" transition="in">
                                      <p:cBhvr additive="repl">
                                        <p:cTn id="22" dur="1000"/>
                                        <p:tgtEl>
                                          <p:spTgt spid="159"/>
                                        </p:tgtEl>
                                      </p:cBhvr>
                                    </p:animEffect>
                                    <p:anim calcmode="lin" valueType="num">
                                      <p:cBhvr additive="repl">
                                        <p:cTn id="23" dur="1000" fill="hold"/>
                                        <p:tgtEl>
                                          <p:spTgt spid="159"/>
                                        </p:tgtEl>
                                        <p:attrNameLst>
                                          <p:attrName>ppt_x</p:attrName>
                                        </p:attrNameLst>
                                      </p:cBhvr>
                                      <p:tavLst>
                                        <p:tav tm="0">
                                          <p:val>
                                            <p:strVal val="#ppt_x"/>
                                          </p:val>
                                        </p:tav>
                                        <p:tav tm="100000">
                                          <p:val>
                                            <p:strVal val="#ppt_x"/>
                                          </p:val>
                                        </p:tav>
                                      </p:tavLst>
                                    </p:anim>
                                    <p:anim calcmode="lin" valueType="num">
                                      <p:cBhvr additive="repl">
                                        <p:cTn id="24" dur="1000" fill="hold"/>
                                        <p:tgtEl>
                                          <p:spTgt spid="15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nodeType="clickEffect" fill="hold" presetClass="entr" presetID="2" presetSubtype="4">
                                  <p:stCondLst>
                                    <p:cond delay="0"/>
                                  </p:stCondLst>
                                  <p:childTnLst>
                                    <p:set>
                                      <p:cBhvr>
                                        <p:cTn id="28" dur="1" fill="hold">
                                          <p:stCondLst>
                                            <p:cond delay="0"/>
                                          </p:stCondLst>
                                        </p:cTn>
                                        <p:tgtEl>
                                          <p:spTgt spid="167"/>
                                        </p:tgtEl>
                                        <p:attrNameLst>
                                          <p:attrName>style.visibility</p:attrName>
                                        </p:attrNameLst>
                                      </p:cBhvr>
                                      <p:to>
                                        <p:strVal val="visible"/>
                                      </p:to>
                                    </p:set>
                                    <p:anim calcmode="lin" valueType="num">
                                      <p:cBhvr additive="repl">
                                        <p:cTn id="29" dur="500" fill="hold"/>
                                        <p:tgtEl>
                                          <p:spTgt spid="167"/>
                                        </p:tgtEl>
                                        <p:attrNameLst>
                                          <p:attrName>ppt_x</p:attrName>
                                        </p:attrNameLst>
                                      </p:cBhvr>
                                      <p:tavLst>
                                        <p:tav tm="0">
                                          <p:val>
                                            <p:strVal val="#ppt_x"/>
                                          </p:val>
                                        </p:tav>
                                        <p:tav tm="100000">
                                          <p:val>
                                            <p:strVal val="#ppt_x"/>
                                          </p:val>
                                        </p:tav>
                                      </p:tavLst>
                                    </p:anim>
                                    <p:anim calcmode="lin" valueType="num">
                                      <p:cBhvr additive="repl">
                                        <p:cTn id="30" dur="500" fill="hold"/>
                                        <p:tgtEl>
                                          <p:spTgt spid="1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51" name="Picture 4" descr=""/>
          <p:cNvPicPr/>
          <p:nvPr/>
        </p:nvPicPr>
        <p:blipFill>
          <a:blip r:embed="rId1"/>
          <a:stretch/>
        </p:blipFill>
        <p:spPr>
          <a:xfrm>
            <a:off x="2560680" y="1649880"/>
            <a:ext cx="6733080" cy="3889800"/>
          </a:xfrm>
          <a:prstGeom prst="rect">
            <a:avLst/>
          </a:prstGeom>
          <a:ln w="0">
            <a:noFill/>
          </a:ln>
        </p:spPr>
      </p:pic>
      <p:sp>
        <p:nvSpPr>
          <p:cNvPr id="852" name="Oval 3"/>
          <p:cNvSpPr/>
          <p:nvPr/>
        </p:nvSpPr>
        <p:spPr>
          <a:xfrm>
            <a:off x="7288920" y="2628360"/>
            <a:ext cx="407880" cy="1133640"/>
          </a:xfrm>
          <a:prstGeom prst="ellipse">
            <a:avLst/>
          </a:prstGeom>
          <a:noFill/>
          <a:ln cap="rnd" w="76200">
            <a:solidFill>
              <a:srgbClr val="ff0000"/>
            </a:solidFill>
            <a:round/>
          </a:ln>
        </p:spPr>
        <p:style>
          <a:lnRef idx="2">
            <a:schemeClr val="accent1">
              <a:shade val="50000"/>
            </a:schemeClr>
          </a:lnRef>
          <a:fillRef idx="1">
            <a:schemeClr val="accent1"/>
          </a:fillRef>
          <a:effectRef idx="0">
            <a:schemeClr val="accent1"/>
          </a:effectRef>
          <a:fontRef idx="minor"/>
        </p:style>
      </p:sp>
      <p:sp>
        <p:nvSpPr>
          <p:cNvPr id="853" name="PlaceHolder 1"/>
          <p:cNvSpPr/>
          <p:nvPr/>
        </p:nvSpPr>
        <p:spPr>
          <a:xfrm>
            <a:off x="1292760" y="745560"/>
            <a:ext cx="5089680" cy="473400"/>
          </a:xfrm>
          <a:prstGeom prst="rect">
            <a:avLst/>
          </a:prstGeom>
          <a:noFill/>
          <a:ln w="0">
            <a:noFill/>
          </a:ln>
        </p:spPr>
        <p:style>
          <a:lnRef idx="0"/>
          <a:fillRef idx="0"/>
          <a:effectRef idx="0"/>
          <a:fontRef idx="minor"/>
        </p:style>
        <p:txBody>
          <a:bodyPr lIns="90000" rIns="90000" tIns="45000" bIns="45000" anchor="t">
            <a:noAutofit/>
          </a:bodyPr>
          <a:p>
            <a:pPr>
              <a:lnSpc>
                <a:spcPct val="90000"/>
              </a:lnSpc>
              <a:buNone/>
            </a:pPr>
            <a:r>
              <a:rPr b="0" lang="en-US" sz="3200" spc="-1" strike="noStrike" cap="all">
                <a:solidFill>
                  <a:srgbClr val="ffffff"/>
                </a:solidFill>
                <a:latin typeface="Gill Sans MT"/>
              </a:rPr>
              <a:t>Experimental Results II </a:t>
            </a:r>
            <a:endParaRPr b="0" lang="en-US" sz="3200" spc="-1" strike="noStrike">
              <a:latin typeface="Arial"/>
            </a:endParaRPr>
          </a:p>
        </p:txBody>
      </p:sp>
      <p:sp>
        <p:nvSpPr>
          <p:cNvPr id="854" name="PlaceHolder 1"/>
          <p:cNvSpPr>
            <a:spLocks noGrp="1"/>
          </p:cNvSpPr>
          <p:nvPr>
            <p:ph type="sldNum" idx="72"/>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790E1745-D865-4AB0-A5CB-7171F2A858B9}" type="slidenum">
              <a:rPr b="0" lang="en-US" sz="2400" spc="-1" strike="noStrike">
                <a:solidFill>
                  <a:srgbClr val="ffffff"/>
                </a:solidFill>
                <a:latin typeface="Calibri"/>
              </a:rPr>
              <a:t>58</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889" dur="indefinite" restart="never" nodeType="tmRoot">
          <p:childTnLst>
            <p:seq>
              <p:cTn id="890" dur="indefinite" nodeType="mainSeq">
                <p:childTnLst>
                  <p:par>
                    <p:cTn id="891" fill="hold">
                      <p:stCondLst>
                        <p:cond delay="indefinite"/>
                      </p:stCondLst>
                      <p:childTnLst>
                        <p:par>
                          <p:cTn id="892" fill="hold">
                            <p:stCondLst>
                              <p:cond delay="0"/>
                            </p:stCondLst>
                            <p:childTnLst>
                              <p:par>
                                <p:cTn id="893" nodeType="clickEffect" fill="hold" presetClass="entr" presetID="2" presetSubtype="4">
                                  <p:stCondLst>
                                    <p:cond delay="0"/>
                                  </p:stCondLst>
                                  <p:childTnLst>
                                    <p:set>
                                      <p:cBhvr>
                                        <p:cTn id="894" dur="1" fill="hold">
                                          <p:stCondLst>
                                            <p:cond delay="0"/>
                                          </p:stCondLst>
                                        </p:cTn>
                                        <p:tgtEl>
                                          <p:spTgt spid="852"/>
                                        </p:tgtEl>
                                        <p:attrNameLst>
                                          <p:attrName>style.visibility</p:attrName>
                                        </p:attrNameLst>
                                      </p:cBhvr>
                                      <p:to>
                                        <p:strVal val="visible"/>
                                      </p:to>
                                    </p:set>
                                    <p:anim calcmode="lin" valueType="num">
                                      <p:cBhvr additive="repl">
                                        <p:cTn id="895" dur="500" fill="hold"/>
                                        <p:tgtEl>
                                          <p:spTgt spid="852"/>
                                        </p:tgtEl>
                                        <p:attrNameLst>
                                          <p:attrName>ppt_x</p:attrName>
                                        </p:attrNameLst>
                                      </p:cBhvr>
                                      <p:tavLst>
                                        <p:tav tm="0">
                                          <p:val>
                                            <p:strVal val="#ppt_x"/>
                                          </p:val>
                                        </p:tav>
                                        <p:tav tm="100000">
                                          <p:val>
                                            <p:strVal val="#ppt_x"/>
                                          </p:val>
                                        </p:tav>
                                      </p:tavLst>
                                    </p:anim>
                                    <p:anim calcmode="lin" valueType="num">
                                      <p:cBhvr additive="repl">
                                        <p:cTn id="896" dur="500" fill="hold"/>
                                        <p:tgtEl>
                                          <p:spTgt spid="8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55" name="Picture 3" descr=""/>
          <p:cNvPicPr/>
          <p:nvPr/>
        </p:nvPicPr>
        <p:blipFill>
          <a:blip r:embed="rId1"/>
          <a:stretch/>
        </p:blipFill>
        <p:spPr>
          <a:xfrm>
            <a:off x="380880" y="2043000"/>
            <a:ext cx="11428920" cy="3665880"/>
          </a:xfrm>
          <a:prstGeom prst="rect">
            <a:avLst/>
          </a:prstGeom>
          <a:ln w="0">
            <a:noFill/>
          </a:ln>
        </p:spPr>
      </p:pic>
      <p:sp>
        <p:nvSpPr>
          <p:cNvPr id="856" name="PlaceHolder 1"/>
          <p:cNvSpPr/>
          <p:nvPr/>
        </p:nvSpPr>
        <p:spPr>
          <a:xfrm>
            <a:off x="1292760" y="745560"/>
            <a:ext cx="5089680" cy="473400"/>
          </a:xfrm>
          <a:prstGeom prst="rect">
            <a:avLst/>
          </a:prstGeom>
          <a:noFill/>
          <a:ln w="0">
            <a:noFill/>
          </a:ln>
        </p:spPr>
        <p:style>
          <a:lnRef idx="0"/>
          <a:fillRef idx="0"/>
          <a:effectRef idx="0"/>
          <a:fontRef idx="minor"/>
        </p:style>
        <p:txBody>
          <a:bodyPr lIns="90000" rIns="90000" tIns="45000" bIns="45000" anchor="t">
            <a:noAutofit/>
          </a:bodyPr>
          <a:p>
            <a:pPr>
              <a:lnSpc>
                <a:spcPct val="90000"/>
              </a:lnSpc>
              <a:buNone/>
            </a:pPr>
            <a:r>
              <a:rPr b="0" lang="en-US" sz="3200" spc="-1" strike="noStrike" cap="all">
                <a:solidFill>
                  <a:srgbClr val="ffffff"/>
                </a:solidFill>
                <a:latin typeface="Gill Sans MT"/>
              </a:rPr>
              <a:t>Experimental Results II </a:t>
            </a:r>
            <a:endParaRPr b="0" lang="en-US" sz="3200" spc="-1" strike="noStrike">
              <a:latin typeface="Arial"/>
            </a:endParaRPr>
          </a:p>
        </p:txBody>
      </p:sp>
      <p:sp>
        <p:nvSpPr>
          <p:cNvPr id="857" name="PlaceHolder 1"/>
          <p:cNvSpPr>
            <a:spLocks noGrp="1"/>
          </p:cNvSpPr>
          <p:nvPr>
            <p:ph type="sldNum" idx="73"/>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74D39F37-BD5A-4735-B368-C890436DB395}" type="slidenum">
              <a:rPr b="0" lang="en-US" sz="2400" spc="-1" strike="noStrike">
                <a:solidFill>
                  <a:srgbClr val="ffffff"/>
                </a:solidFill>
                <a:latin typeface="Calibri"/>
              </a:rPr>
              <a:t>58</a:t>
            </a:fld>
            <a:endParaRPr b="0" lang="en-US" sz="2400" spc="-1" strike="noStrike">
              <a:latin typeface="Times New Roman"/>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58" name="Picture 196" descr=""/>
          <p:cNvPicPr/>
          <p:nvPr/>
        </p:nvPicPr>
        <p:blipFill>
          <a:blip r:embed="rId1"/>
          <a:stretch/>
        </p:blipFill>
        <p:spPr>
          <a:xfrm>
            <a:off x="0" y="0"/>
            <a:ext cx="12188520" cy="6855840"/>
          </a:xfrm>
          <a:prstGeom prst="rect">
            <a:avLst/>
          </a:prstGeom>
          <a:ln w="0">
            <a:noFill/>
          </a:ln>
        </p:spPr>
      </p:pic>
      <p:sp>
        <p:nvSpPr>
          <p:cNvPr id="859" name="Rectangle 198"/>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60" name="Freeform: Shape 200"/>
          <p:cNvSpPr/>
          <p:nvPr/>
        </p:nvSpPr>
        <p:spPr>
          <a:xfrm flipH="1">
            <a:off x="0" y="0"/>
            <a:ext cx="4125600" cy="6857640"/>
          </a:xfrm>
          <a:custGeom>
            <a:avLst/>
            <a:gdLst/>
            <a:ahLst/>
            <a:rect l="l" t="t" r="r" b="b"/>
            <a:pathLst>
              <a:path w="4125976" h="6858002">
                <a:moveTo>
                  <a:pt x="4125976" y="0"/>
                </a:moveTo>
                <a:lnTo>
                  <a:pt x="1300393" y="0"/>
                </a:lnTo>
                <a:lnTo>
                  <a:pt x="1300393" y="2"/>
                </a:lnTo>
                <a:lnTo>
                  <a:pt x="1155520" y="2"/>
                </a:lnTo>
                <a:lnTo>
                  <a:pt x="1074856" y="88573"/>
                </a:lnTo>
                <a:cubicBezTo>
                  <a:pt x="422987" y="841260"/>
                  <a:pt x="0" y="2042663"/>
                  <a:pt x="0" y="3396600"/>
                </a:cubicBezTo>
                <a:cubicBezTo>
                  <a:pt x="0" y="4846647"/>
                  <a:pt x="488259" y="6121285"/>
                  <a:pt x="1222540" y="6858002"/>
                </a:cubicBezTo>
                <a:cubicBezTo>
                  <a:pt x="4125598" y="6858002"/>
                  <a:pt x="4125598" y="6858002"/>
                  <a:pt x="4125598" y="6858002"/>
                </a:cubicBezTo>
                <a:lnTo>
                  <a:pt x="4125976" y="6857600"/>
                </a:lnTo>
                <a:close/>
              </a:path>
            </a:pathLst>
          </a:custGeom>
          <a:blipFill rotWithShape="0">
            <a:blip r:embed="rId2"/>
            <a:srcRect/>
            <a:tile/>
          </a:blipFill>
          <a:ln>
            <a:noFill/>
          </a:ln>
        </p:spPr>
        <p:style>
          <a:lnRef idx="2">
            <a:schemeClr val="accent1">
              <a:shade val="50000"/>
            </a:schemeClr>
          </a:lnRef>
          <a:fillRef idx="1003">
            <a:schemeClr val="dk2"/>
          </a:fillRef>
          <a:effectRef idx="0">
            <a:schemeClr val="accent1"/>
          </a:effectRef>
          <a:fontRef idx="minor"/>
        </p:style>
      </p:sp>
      <p:sp>
        <p:nvSpPr>
          <p:cNvPr id="861" name="PlaceHolder 1"/>
          <p:cNvSpPr>
            <a:spLocks noGrp="1"/>
          </p:cNvSpPr>
          <p:nvPr>
            <p:ph type="title"/>
          </p:nvPr>
        </p:nvSpPr>
        <p:spPr>
          <a:xfrm>
            <a:off x="685800" y="643320"/>
            <a:ext cx="2590560" cy="4995000"/>
          </a:xfrm>
          <a:prstGeom prst="rect">
            <a:avLst/>
          </a:prstGeom>
          <a:noFill/>
          <a:ln w="0">
            <a:noFill/>
          </a:ln>
        </p:spPr>
        <p:txBody>
          <a:bodyPr anchor="ctr">
            <a:normAutofit/>
          </a:bodyPr>
          <a:p>
            <a:pPr>
              <a:lnSpc>
                <a:spcPct val="100000"/>
              </a:lnSpc>
              <a:buNone/>
            </a:pPr>
            <a:r>
              <a:rPr b="0" lang="en-US" sz="3600" spc="-1" strike="noStrike" cap="all">
                <a:solidFill>
                  <a:srgbClr val="ffffff"/>
                </a:solidFill>
                <a:latin typeface="Calibri Light"/>
              </a:rPr>
              <a:t>Table of The Content</a:t>
            </a:r>
            <a:endParaRPr b="0" lang="en-US" sz="3600" spc="-1" strike="noStrike">
              <a:solidFill>
                <a:srgbClr val="ffffff"/>
              </a:solidFill>
              <a:latin typeface="Calibri"/>
            </a:endParaRPr>
          </a:p>
        </p:txBody>
      </p:sp>
      <p:sp>
        <p:nvSpPr>
          <p:cNvPr id="862" name="PlaceHolder 2"/>
          <p:cNvSpPr>
            <a:spLocks noGrp="1"/>
          </p:cNvSpPr>
          <p:nvPr>
            <p:ph/>
          </p:nvPr>
        </p:nvSpPr>
        <p:spPr>
          <a:xfrm>
            <a:off x="5513040" y="1065240"/>
            <a:ext cx="5136120" cy="4656600"/>
          </a:xfrm>
          <a:prstGeom prst="rect">
            <a:avLst/>
          </a:prstGeom>
          <a:noFill/>
          <a:ln w="0">
            <a:noFill/>
          </a:ln>
        </p:spPr>
        <p:txBody>
          <a:bodyPr lIns="90000" rIns="90000" tIns="45000" bIns="45000" anchor="t">
            <a:noAutofit/>
          </a:bodyPr>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Introduction</a:t>
            </a:r>
            <a:endParaRPr b="0" lang="en-US" sz="2650" spc="-1" strike="noStrike">
              <a:solidFill>
                <a:srgbClr val="ffffff"/>
              </a:solidFill>
              <a:latin typeface="Calibri"/>
            </a:endParaRPr>
          </a:p>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Problem Statement</a:t>
            </a:r>
            <a:endParaRPr b="0" lang="en-US" sz="2650" spc="-1" strike="noStrike">
              <a:solidFill>
                <a:srgbClr val="ffffff"/>
              </a:solidFill>
              <a:latin typeface="Calibri"/>
            </a:endParaRPr>
          </a:p>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Related Work </a:t>
            </a:r>
            <a:endParaRPr b="0" lang="en-US" sz="2650" spc="-1" strike="noStrike">
              <a:solidFill>
                <a:srgbClr val="ffffff"/>
              </a:solidFill>
              <a:latin typeface="Calibri"/>
            </a:endParaRPr>
          </a:p>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Proposed Work I</a:t>
            </a:r>
            <a:endParaRPr b="0" lang="en-US" sz="2650" spc="-1" strike="noStrike">
              <a:solidFill>
                <a:srgbClr val="ffffff"/>
              </a:solidFill>
              <a:latin typeface="Calibri"/>
            </a:endParaRPr>
          </a:p>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Proposed Work II</a:t>
            </a:r>
            <a:endParaRPr b="0" lang="en-US" sz="2650" spc="-1" strike="noStrike">
              <a:solidFill>
                <a:srgbClr val="ffffff"/>
              </a:solidFill>
              <a:latin typeface="Calibri"/>
            </a:endParaRPr>
          </a:p>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Conclusion</a:t>
            </a:r>
            <a:endParaRPr b="0" lang="en-US" sz="2650" spc="-1" strike="noStrike">
              <a:solidFill>
                <a:srgbClr val="ffffff"/>
              </a:solidFill>
              <a:latin typeface="Calibri"/>
            </a:endParaRPr>
          </a:p>
          <a:p>
            <a:pPr marL="383040" indent="-383040">
              <a:lnSpc>
                <a:spcPct val="120000"/>
              </a:lnSpc>
              <a:spcBef>
                <a:spcPts val="1341"/>
              </a:spcBef>
              <a:spcAft>
                <a:spcPts val="1341"/>
              </a:spcAft>
              <a:buNone/>
              <a:tabLst>
                <a:tab algn="l" pos="0"/>
              </a:tabLst>
            </a:pPr>
            <a:endParaRPr b="0" lang="en-US" sz="2680" spc="-1" strike="noStrike">
              <a:solidFill>
                <a:srgbClr val="ffffff"/>
              </a:solidFill>
              <a:latin typeface="Calibri"/>
            </a:endParaRPr>
          </a:p>
          <a:p>
            <a:pPr marL="383040" indent="-383040">
              <a:lnSpc>
                <a:spcPct val="120000"/>
              </a:lnSpc>
              <a:spcBef>
                <a:spcPts val="1341"/>
              </a:spcBef>
              <a:spcAft>
                <a:spcPts val="1341"/>
              </a:spcAft>
              <a:buNone/>
              <a:tabLst>
                <a:tab algn="l" pos="0"/>
              </a:tabLst>
            </a:pPr>
            <a:endParaRPr b="0" lang="en-US" sz="2680" spc="-1" strike="noStrike">
              <a:solidFill>
                <a:srgbClr val="ffffff"/>
              </a:solidFill>
              <a:latin typeface="Calibri"/>
            </a:endParaRPr>
          </a:p>
          <a:p>
            <a:pPr marL="285840" indent="-285840">
              <a:lnSpc>
                <a:spcPct val="120000"/>
              </a:lnSpc>
              <a:spcBef>
                <a:spcPts val="1001"/>
              </a:spcBef>
              <a:spcAft>
                <a:spcPts val="1001"/>
              </a:spcAft>
              <a:buNone/>
              <a:tabLst>
                <a:tab algn="l" pos="0"/>
              </a:tabLst>
            </a:pPr>
            <a:endParaRPr b="0" lang="en-US" sz="2000" spc="-1" strike="noStrike">
              <a:solidFill>
                <a:srgbClr val="ffffff"/>
              </a:solidFill>
              <a:latin typeface="Calibri"/>
            </a:endParaRPr>
          </a:p>
        </p:txBody>
      </p:sp>
      <p:sp>
        <p:nvSpPr>
          <p:cNvPr id="863" name="Arrow: Right 3"/>
          <p:cNvSpPr/>
          <p:nvPr/>
        </p:nvSpPr>
        <p:spPr>
          <a:xfrm rot="10800000">
            <a:off x="7606080" y="5144400"/>
            <a:ext cx="1408680" cy="765360"/>
          </a:xfrm>
          <a:prstGeom prst="rightArrow">
            <a:avLst>
              <a:gd name="adj1" fmla="val 50000"/>
              <a:gd name="adj2" fmla="val 50000"/>
            </a:avLst>
          </a:prstGeom>
          <a:solidFill>
            <a:srgbClr val="4472c4"/>
          </a:solidFill>
          <a:ln cap="rnd">
            <a:solidFill>
              <a:srgbClr val="325490"/>
            </a:solidFill>
            <a:round/>
          </a:ln>
        </p:spPr>
        <p:style>
          <a:lnRef idx="2">
            <a:schemeClr val="accent1">
              <a:shade val="50000"/>
            </a:schemeClr>
          </a:lnRef>
          <a:fillRef idx="1">
            <a:schemeClr val="accent1"/>
          </a:fillRef>
          <a:effectRef idx="0">
            <a:schemeClr val="accent1"/>
          </a:effectRef>
          <a:fontRef idx="minor"/>
        </p:style>
      </p:sp>
      <p:sp>
        <p:nvSpPr>
          <p:cNvPr id="864" name="PlaceHolder 3"/>
          <p:cNvSpPr>
            <a:spLocks noGrp="1"/>
          </p:cNvSpPr>
          <p:nvPr>
            <p:ph type="sldNum" idx="74"/>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000000"/>
                </a:solidFill>
                <a:latin typeface="Calibri"/>
              </a:defRPr>
            </a:lvl1pPr>
          </a:lstStyle>
          <a:p>
            <a:pPr algn="r">
              <a:lnSpc>
                <a:spcPct val="100000"/>
              </a:lnSpc>
              <a:buNone/>
            </a:pPr>
            <a:fld id="{2EFC35BC-E792-4B58-8256-5C16BD1EED81}" type="slidenum">
              <a:rPr b="0" lang="en-US" sz="2400" spc="-1" strike="noStrike">
                <a:solidFill>
                  <a:srgbClr val="000000"/>
                </a:solidFill>
                <a:latin typeface="Calibri"/>
              </a:rPr>
              <a:t>62</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897" dur="indefinite" restart="never" nodeType="tmRoot">
          <p:childTnLst>
            <p:seq>
              <p:cTn id="898" dur="indefinite" nodeType="mainSeq">
                <p:childTnLst>
                  <p:par>
                    <p:cTn id="899" fill="hold">
                      <p:stCondLst>
                        <p:cond delay="indefinite"/>
                      </p:stCondLst>
                      <p:childTnLst>
                        <p:par>
                          <p:cTn id="900" fill="hold">
                            <p:stCondLst>
                              <p:cond delay="0"/>
                            </p:stCondLst>
                            <p:childTnLst>
                              <p:par>
                                <p:cTn id="901" nodeType="clickEffect" fill="hold" presetClass="entr" presetID="10">
                                  <p:stCondLst>
                                    <p:cond delay="0"/>
                                  </p:stCondLst>
                                  <p:childTnLst>
                                    <p:set>
                                      <p:cBhvr>
                                        <p:cTn id="902" dur="1" fill="hold">
                                          <p:stCondLst>
                                            <p:cond delay="0"/>
                                          </p:stCondLst>
                                        </p:cTn>
                                        <p:tgtEl>
                                          <p:spTgt spid="863"/>
                                        </p:tgtEl>
                                        <p:attrNameLst>
                                          <p:attrName>style.visibility</p:attrName>
                                        </p:attrNameLst>
                                      </p:cBhvr>
                                      <p:to>
                                        <p:strVal val="visible"/>
                                      </p:to>
                                    </p:set>
                                    <p:animEffect filter="fade" transition="in">
                                      <p:cBhvr additive="repl">
                                        <p:cTn id="903" dur="500"/>
                                        <p:tgtEl>
                                          <p:spTgt spid="8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5" name="PlaceHolder 1"/>
          <p:cNvSpPr>
            <a:spLocks noGrp="1"/>
          </p:cNvSpPr>
          <p:nvPr>
            <p:ph type="title"/>
          </p:nvPr>
        </p:nvSpPr>
        <p:spPr>
          <a:xfrm>
            <a:off x="4667400" y="656280"/>
            <a:ext cx="3562200" cy="463680"/>
          </a:xfrm>
          <a:prstGeom prst="rect">
            <a:avLst/>
          </a:prstGeom>
          <a:noFill/>
          <a:ln w="0">
            <a:noFill/>
          </a:ln>
        </p:spPr>
        <p:txBody>
          <a:bodyPr lIns="90000" rIns="90000" tIns="45000" bIns="45000" anchor="t">
            <a:noAutofit/>
          </a:bodyPr>
          <a:p>
            <a:pPr>
              <a:lnSpc>
                <a:spcPct val="90000"/>
              </a:lnSpc>
              <a:buNone/>
            </a:pPr>
            <a:r>
              <a:rPr b="0" lang="en-US" sz="3200" spc="-1" strike="noStrike" cap="all">
                <a:solidFill>
                  <a:srgbClr val="ffffff"/>
                </a:solidFill>
                <a:latin typeface="Gill Sans MT"/>
              </a:rPr>
              <a:t>Conclusion</a:t>
            </a:r>
            <a:endParaRPr b="0" lang="en-US" sz="3200" spc="-1" strike="noStrike">
              <a:solidFill>
                <a:srgbClr val="ffffff"/>
              </a:solidFill>
              <a:latin typeface="Calibri"/>
            </a:endParaRPr>
          </a:p>
        </p:txBody>
      </p:sp>
      <p:sp>
        <p:nvSpPr>
          <p:cNvPr id="866" name="TextBox 4"/>
          <p:cNvSpPr/>
          <p:nvPr/>
        </p:nvSpPr>
        <p:spPr>
          <a:xfrm>
            <a:off x="837360" y="1518840"/>
            <a:ext cx="9978840" cy="447876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ffffff"/>
              </a:buClr>
              <a:buFont typeface="Arial"/>
              <a:buChar char="•"/>
            </a:pPr>
            <a:r>
              <a:rPr b="0" lang="en-US" sz="2400" spc="-1" strike="noStrike">
                <a:solidFill>
                  <a:srgbClr val="ffffff"/>
                </a:solidFill>
                <a:latin typeface="Gill Sans MT"/>
                <a:ea typeface="DejaVu Sans"/>
              </a:rPr>
              <a:t> </a:t>
            </a:r>
            <a:r>
              <a:rPr b="0" lang="en-US" sz="2400" spc="-1" strike="noStrike">
                <a:solidFill>
                  <a:srgbClr val="ffffff"/>
                </a:solidFill>
                <a:latin typeface="Gill Sans MT"/>
                <a:ea typeface="DejaVu Sans"/>
              </a:rPr>
              <a:t>Novel light-weight and scale invariant CNN architecture for COVID19 classification. </a:t>
            </a:r>
            <a:endParaRPr b="0" lang="en-US" sz="2400" spc="-1" strike="noStrike">
              <a:latin typeface="Arial"/>
            </a:endParaRPr>
          </a:p>
          <a:p>
            <a:pPr marL="285840" indent="-285840">
              <a:lnSpc>
                <a:spcPct val="100000"/>
              </a:lnSpc>
              <a:buClr>
                <a:srgbClr val="ffffff"/>
              </a:buClr>
              <a:buFont typeface="Arial"/>
              <a:buChar char="•"/>
            </a:pPr>
            <a:r>
              <a:rPr b="0" lang="en-US" sz="2400" spc="-1" strike="noStrike">
                <a:solidFill>
                  <a:srgbClr val="ffffff"/>
                </a:solidFill>
                <a:latin typeface="Gill Sans MT"/>
                <a:ea typeface="DejaVu Sans"/>
              </a:rPr>
              <a:t>Lightweight architecture achieved a superior performance 100%</a:t>
            </a:r>
            <a:endParaRPr b="0" lang="en-US" sz="2400" spc="-1" strike="noStrike">
              <a:latin typeface="Arial"/>
            </a:endParaRPr>
          </a:p>
          <a:p>
            <a:pPr marL="285840" indent="-285840">
              <a:lnSpc>
                <a:spcPct val="100000"/>
              </a:lnSpc>
              <a:buClr>
                <a:srgbClr val="ffffff"/>
              </a:buClr>
              <a:buFont typeface="Arial"/>
              <a:buChar char="•"/>
            </a:pPr>
            <a:r>
              <a:rPr b="0" lang="en-US" sz="2400" spc="-1" strike="noStrike">
                <a:solidFill>
                  <a:srgbClr val="ffffff"/>
                </a:solidFill>
                <a:latin typeface="Gill Sans MT"/>
                <a:ea typeface="DejaVu Sans"/>
              </a:rPr>
              <a:t>Spatial separable kernels is used to reduce parameter count.</a:t>
            </a:r>
            <a:endParaRPr b="0" lang="en-US" sz="2400" spc="-1" strike="noStrike">
              <a:latin typeface="Arial"/>
            </a:endParaRPr>
          </a:p>
          <a:p>
            <a:pPr marL="285840" indent="-285840">
              <a:lnSpc>
                <a:spcPct val="100000"/>
              </a:lnSpc>
              <a:buClr>
                <a:srgbClr val="ffffff"/>
              </a:buClr>
              <a:buFont typeface="Arial"/>
              <a:buChar char="•"/>
            </a:pPr>
            <a:r>
              <a:rPr b="0" lang="en-US" sz="2400" spc="-1" strike="noStrike">
                <a:solidFill>
                  <a:srgbClr val="ffffff"/>
                </a:solidFill>
                <a:latin typeface="Gill Sans MT"/>
                <a:ea typeface="DejaVu Sans"/>
              </a:rPr>
              <a:t>Atrous Spatial pooling is used to construct the scale space.</a:t>
            </a:r>
            <a:endParaRPr b="0" lang="en-US" sz="2400" spc="-1" strike="noStrike">
              <a:latin typeface="Arial"/>
            </a:endParaRPr>
          </a:p>
          <a:p>
            <a:pPr marL="285840" indent="-285840">
              <a:lnSpc>
                <a:spcPct val="100000"/>
              </a:lnSpc>
              <a:buClr>
                <a:srgbClr val="ffffff"/>
              </a:buClr>
              <a:buFont typeface="Arial"/>
              <a:buChar char="•"/>
            </a:pPr>
            <a:r>
              <a:rPr b="0" lang="en-US" sz="2400" spc="-1" strike="noStrike">
                <a:solidFill>
                  <a:srgbClr val="ffffff"/>
                </a:solidFill>
                <a:latin typeface="Gill Sans MT"/>
                <a:ea typeface="DejaVu Sans"/>
              </a:rPr>
              <a:t>Trainable Attention module is used to guide the network across the scale space.</a:t>
            </a:r>
            <a:endParaRPr b="0" lang="en-US" sz="2400" spc="-1" strike="noStrike">
              <a:latin typeface="Arial"/>
            </a:endParaRPr>
          </a:p>
          <a:p>
            <a:pPr marL="285840" indent="-285840">
              <a:lnSpc>
                <a:spcPct val="100000"/>
              </a:lnSpc>
              <a:buClr>
                <a:srgbClr val="ffffff"/>
              </a:buClr>
              <a:buFont typeface="Arial"/>
              <a:buChar char="•"/>
            </a:pPr>
            <a:r>
              <a:rPr b="0" lang="en-US" sz="2400" spc="-1" strike="noStrike">
                <a:solidFill>
                  <a:srgbClr val="ffffff"/>
                </a:solidFill>
                <a:latin typeface="Gill Sans MT"/>
                <a:ea typeface="DejaVu Sans"/>
              </a:rPr>
              <a:t>proposed works outperformed prior work.</a:t>
            </a:r>
            <a:endParaRPr b="0" lang="en-US" sz="2400" spc="-1" strike="noStrike">
              <a:latin typeface="Arial"/>
            </a:endParaRPr>
          </a:p>
          <a:p>
            <a:pPr marL="285840" indent="-285840">
              <a:lnSpc>
                <a:spcPct val="100000"/>
              </a:lnSpc>
              <a:buClr>
                <a:srgbClr val="ffffff"/>
              </a:buClr>
              <a:buFont typeface="Arial"/>
              <a:buChar char="•"/>
            </a:pPr>
            <a:r>
              <a:rPr b="0" lang="en-US" sz="2400" spc="-1" strike="noStrike">
                <a:solidFill>
                  <a:srgbClr val="ffffff"/>
                </a:solidFill>
                <a:latin typeface="Gill Sans MT"/>
                <a:ea typeface="DejaVu Sans"/>
              </a:rPr>
              <a:t>proposed method II achieved a 99.03 for sensitivity.</a:t>
            </a:r>
            <a:endParaRPr b="0" lang="en-US" sz="2400" spc="-1" strike="noStrike">
              <a:latin typeface="Arial"/>
            </a:endParaRPr>
          </a:p>
          <a:p>
            <a:pPr>
              <a:lnSpc>
                <a:spcPct val="100000"/>
              </a:lnSpc>
              <a:buNone/>
            </a:pPr>
            <a:endParaRPr b="0" lang="en-US" sz="2400" spc="-1" strike="noStrike">
              <a:latin typeface="Arial"/>
            </a:endParaRPr>
          </a:p>
          <a:p>
            <a:pPr>
              <a:lnSpc>
                <a:spcPct val="100000"/>
              </a:lnSpc>
              <a:buNone/>
            </a:pPr>
            <a:endParaRPr b="0" lang="en-US" sz="2400" spc="-1" strike="noStrike">
              <a:latin typeface="Arial"/>
            </a:endParaRPr>
          </a:p>
          <a:p>
            <a:pPr>
              <a:lnSpc>
                <a:spcPct val="100000"/>
              </a:lnSpc>
              <a:buNone/>
            </a:pPr>
            <a:endParaRPr b="0" lang="en-US" sz="2400" spc="-1" strike="noStrike">
              <a:latin typeface="Arial"/>
            </a:endParaRPr>
          </a:p>
        </p:txBody>
      </p:sp>
      <p:sp>
        <p:nvSpPr>
          <p:cNvPr id="867" name="PlaceHolder 2"/>
          <p:cNvSpPr>
            <a:spLocks noGrp="1"/>
          </p:cNvSpPr>
          <p:nvPr>
            <p:ph type="sldNum" idx="75"/>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5FC07E47-ED50-4F06-AAC9-571D28809D75}" type="slidenum">
              <a:rPr b="0" lang="en-US" sz="2400" spc="-1" strike="noStrike">
                <a:solidFill>
                  <a:srgbClr val="ffffff"/>
                </a:solidFill>
                <a:latin typeface="Calibri"/>
              </a:rPr>
              <a:t>62</a:t>
            </a:fld>
            <a:endParaRPr b="0" lang="en-US" sz="2400" spc="-1" strike="noStrike">
              <a:latin typeface="Times New Roman"/>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868" name="Table 5"/>
          <p:cNvGraphicFramePr/>
          <p:nvPr/>
        </p:nvGraphicFramePr>
        <p:xfrm>
          <a:off x="1036080" y="2316600"/>
          <a:ext cx="10131120" cy="2224800"/>
        </p:xfrm>
        <a:graphic>
          <a:graphicData uri="http://schemas.openxmlformats.org/drawingml/2006/table">
            <a:tbl>
              <a:tblPr/>
              <a:tblGrid>
                <a:gridCol w="2222280"/>
                <a:gridCol w="3700440"/>
                <a:gridCol w="4208400"/>
              </a:tblGrid>
              <a:tr h="370800">
                <a:tc>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ac3ec1"/>
                    </a:solidFill>
                  </a:tcPr>
                </a:tc>
                <a:tc>
                  <a:txBody>
                    <a:bodyPr anchor="t">
                      <a:noAutofit/>
                    </a:bodyPr>
                    <a:p>
                      <a:pPr algn="ctr">
                        <a:lnSpc>
                          <a:spcPct val="100000"/>
                        </a:lnSpc>
                        <a:buNone/>
                      </a:pPr>
                      <a:r>
                        <a:rPr b="1" lang="en-US" sz="1800" spc="-1" strike="noStrike">
                          <a:solidFill>
                            <a:srgbClr val="ffffff"/>
                          </a:solidFill>
                          <a:latin typeface="Calibri"/>
                        </a:rPr>
                        <a:t>Proposed Method I</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ac3ec1"/>
                    </a:solidFill>
                  </a:tcPr>
                </a:tc>
                <a:tc>
                  <a:txBody>
                    <a:bodyPr anchor="t">
                      <a:noAutofit/>
                    </a:bodyPr>
                    <a:p>
                      <a:pPr algn="ctr">
                        <a:lnSpc>
                          <a:spcPct val="100000"/>
                        </a:lnSpc>
                        <a:buNone/>
                      </a:pPr>
                      <a:r>
                        <a:rPr b="1" lang="en-US" sz="1800" spc="-1" strike="noStrike">
                          <a:solidFill>
                            <a:srgbClr val="ffffff"/>
                          </a:solidFill>
                          <a:latin typeface="Calibri"/>
                        </a:rPr>
                        <a:t>Proposed Method II</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ac3ec1"/>
                    </a:solidFill>
                  </a:tcPr>
                </a:tc>
              </a:tr>
              <a:tr h="370800">
                <a:tc>
                  <a:txBody>
                    <a:bodyPr anchor="t">
                      <a:noAutofit/>
                    </a:bodyPr>
                    <a:p>
                      <a:pPr algn="ctr">
                        <a:lnSpc>
                          <a:spcPct val="100000"/>
                        </a:lnSpc>
                        <a:buNone/>
                      </a:pPr>
                      <a:r>
                        <a:rPr b="0" lang="en-US" sz="1800" spc="-1" strike="noStrike">
                          <a:solidFill>
                            <a:srgbClr val="000000"/>
                          </a:solidFill>
                          <a:latin typeface="Calibri"/>
                        </a:rPr>
                        <a:t>Parameter Count</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2cee8"/>
                    </a:solidFill>
                  </a:tcPr>
                </a:tc>
                <a:tc>
                  <a:txBody>
                    <a:bodyPr anchor="t">
                      <a:noAutofit/>
                    </a:bodyPr>
                    <a:p>
                      <a:pPr algn="ctr">
                        <a:lnSpc>
                          <a:spcPct val="100000"/>
                        </a:lnSpc>
                        <a:buNone/>
                      </a:pPr>
                      <a:r>
                        <a:rPr b="0" lang="en-US" sz="1800" spc="-1" strike="noStrike" u="sng">
                          <a:solidFill>
                            <a:srgbClr val="000000"/>
                          </a:solidFill>
                          <a:uFillTx/>
                          <a:latin typeface="Calibri"/>
                        </a:rPr>
                        <a:t>150K</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2cee8"/>
                    </a:solidFill>
                  </a:tcPr>
                </a:tc>
                <a:tc>
                  <a:txBody>
                    <a:bodyPr anchor="t">
                      <a:noAutofit/>
                    </a:bodyPr>
                    <a:p>
                      <a:pPr algn="ctr">
                        <a:lnSpc>
                          <a:spcPct val="100000"/>
                        </a:lnSpc>
                        <a:buNone/>
                      </a:pPr>
                      <a:r>
                        <a:rPr b="0" lang="en-US" sz="1800" spc="-1" strike="noStrike">
                          <a:solidFill>
                            <a:srgbClr val="000000"/>
                          </a:solidFill>
                          <a:latin typeface="Calibri"/>
                        </a:rPr>
                        <a:t>5M</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2cee8"/>
                    </a:solidFill>
                  </a:tcPr>
                </a:tc>
              </a:tr>
              <a:tr h="370800">
                <a:tc>
                  <a:txBody>
                    <a:bodyPr anchor="t">
                      <a:noAutofit/>
                    </a:bodyPr>
                    <a:p>
                      <a:pPr algn="ctr">
                        <a:lnSpc>
                          <a:spcPct val="100000"/>
                        </a:lnSpc>
                        <a:buNone/>
                      </a:pPr>
                      <a:r>
                        <a:rPr b="0" lang="en-US" sz="1800" spc="-1" strike="noStrike">
                          <a:solidFill>
                            <a:srgbClr val="000000"/>
                          </a:solidFill>
                          <a:latin typeface="Calibri"/>
                        </a:rPr>
                        <a:t>Scales Invariance</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1e8f4"/>
                    </a:solidFill>
                  </a:tcPr>
                </a:tc>
                <a:tc>
                  <a:txBody>
                    <a:bodyPr anchor="t">
                      <a:noAutofit/>
                    </a:bodyPr>
                    <a:p>
                      <a:pPr algn="ctr">
                        <a:lnSpc>
                          <a:spcPct val="100000"/>
                        </a:lnSpc>
                        <a:buNone/>
                      </a:pPr>
                      <a:r>
                        <a:rPr b="0" lang="en-US" sz="1800" spc="-1" strike="noStrike">
                          <a:solidFill>
                            <a:srgbClr val="000000"/>
                          </a:solidFill>
                          <a:latin typeface="Calibri"/>
                        </a:rPr>
                        <a:t>No ( accuracy drops to 93% )</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1e8f4"/>
                    </a:solidFill>
                  </a:tcPr>
                </a:tc>
                <a:tc>
                  <a:txBody>
                    <a:bodyPr anchor="t">
                      <a:noAutofit/>
                    </a:bodyPr>
                    <a:p>
                      <a:pPr algn="ctr">
                        <a:lnSpc>
                          <a:spcPct val="100000"/>
                        </a:lnSpc>
                        <a:buNone/>
                      </a:pPr>
                      <a:r>
                        <a:rPr b="0" lang="en-US" sz="1800" spc="-1" strike="noStrike" u="sng">
                          <a:solidFill>
                            <a:srgbClr val="000000"/>
                          </a:solidFill>
                          <a:uFillTx/>
                          <a:latin typeface="Calibri"/>
                        </a:rPr>
                        <a:t>Yes (performance Not affected)</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1e8f4"/>
                    </a:solidFill>
                  </a:tcPr>
                </a:tc>
              </a:tr>
              <a:tr h="370800">
                <a:tc>
                  <a:txBody>
                    <a:bodyPr anchor="t">
                      <a:noAutofit/>
                    </a:bodyPr>
                    <a:p>
                      <a:pPr algn="ctr">
                        <a:lnSpc>
                          <a:spcPct val="100000"/>
                        </a:lnSpc>
                        <a:buNone/>
                      </a:pPr>
                      <a:r>
                        <a:rPr b="0" lang="en-US" sz="1800" spc="-1" strike="noStrike">
                          <a:solidFill>
                            <a:srgbClr val="000000"/>
                          </a:solidFill>
                          <a:latin typeface="Calibri"/>
                        </a:rPr>
                        <a:t>Training Time </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2cee8"/>
                    </a:solidFill>
                  </a:tcPr>
                </a:tc>
                <a:tc>
                  <a:txBody>
                    <a:bodyPr anchor="t">
                      <a:noAutofit/>
                    </a:bodyPr>
                    <a:p>
                      <a:pPr algn="ctr">
                        <a:lnSpc>
                          <a:spcPct val="100000"/>
                        </a:lnSpc>
                        <a:buNone/>
                      </a:pPr>
                      <a:r>
                        <a:rPr b="0" lang="en-US" sz="1800" spc="-1" strike="noStrike" u="sng">
                          <a:solidFill>
                            <a:srgbClr val="000000"/>
                          </a:solidFill>
                          <a:uFillTx/>
                          <a:latin typeface="Calibri"/>
                        </a:rPr>
                        <a:t>Short ( 20 epoch )</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2cee8"/>
                    </a:solidFill>
                  </a:tcPr>
                </a:tc>
                <a:tc>
                  <a:txBody>
                    <a:bodyPr anchor="t">
                      <a:noAutofit/>
                    </a:bodyPr>
                    <a:p>
                      <a:pPr algn="ctr">
                        <a:lnSpc>
                          <a:spcPct val="100000"/>
                        </a:lnSpc>
                        <a:buNone/>
                      </a:pPr>
                      <a:r>
                        <a:rPr b="0" lang="en-US" sz="1800" spc="-1" strike="noStrike">
                          <a:solidFill>
                            <a:srgbClr val="000000"/>
                          </a:solidFill>
                          <a:latin typeface="Calibri"/>
                        </a:rPr>
                        <a:t>Long ( 200 epoch )</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2cee8"/>
                    </a:solidFill>
                  </a:tcPr>
                </a:tc>
              </a:tr>
              <a:tr h="370800">
                <a:tc>
                  <a:txBody>
                    <a:bodyPr anchor="t">
                      <a:noAutofit/>
                    </a:bodyPr>
                    <a:p>
                      <a:pPr algn="ctr">
                        <a:lnSpc>
                          <a:spcPct val="100000"/>
                        </a:lnSpc>
                        <a:buNone/>
                      </a:pPr>
                      <a:r>
                        <a:rPr b="0" lang="en-US" sz="1800" spc="-1" strike="noStrike">
                          <a:solidFill>
                            <a:srgbClr val="000000"/>
                          </a:solidFill>
                          <a:latin typeface="Calibri"/>
                        </a:rPr>
                        <a:t>Stable</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1e8f4"/>
                    </a:solidFill>
                  </a:tcPr>
                </a:tc>
                <a:tc>
                  <a:txBody>
                    <a:bodyPr anchor="t">
                      <a:noAutofit/>
                    </a:bodyPr>
                    <a:p>
                      <a:pPr algn="ctr">
                        <a:lnSpc>
                          <a:spcPct val="100000"/>
                        </a:lnSpc>
                        <a:buNone/>
                      </a:pPr>
                      <a:r>
                        <a:rPr b="0" lang="en-US" sz="1800" spc="-1" strike="noStrike">
                          <a:solidFill>
                            <a:srgbClr val="000000"/>
                          </a:solidFill>
                          <a:latin typeface="Calibri"/>
                        </a:rPr>
                        <a:t>No ( affected by Acquisition</a:t>
                      </a:r>
                      <a:r>
                        <a:rPr b="0" lang="en-US" sz="1500" spc="-1" strike="noStrike">
                          <a:solidFill>
                            <a:srgbClr val="202124"/>
                          </a:solidFill>
                          <a:latin typeface="Calibri"/>
                        </a:rPr>
                        <a:t> </a:t>
                      </a:r>
                      <a:r>
                        <a:rPr b="0" lang="en-US" sz="1800" spc="-1" strike="noStrike">
                          <a:solidFill>
                            <a:srgbClr val="000000"/>
                          </a:solidFill>
                          <a:latin typeface="Calibri"/>
                        </a:rPr>
                        <a:t>Device ) </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1e8f4"/>
                    </a:solidFill>
                  </a:tcPr>
                </a:tc>
                <a:tc>
                  <a:txBody>
                    <a:bodyPr anchor="t">
                      <a:noAutofit/>
                    </a:bodyPr>
                    <a:p>
                      <a:pPr algn="ctr">
                        <a:lnSpc>
                          <a:spcPct val="100000"/>
                        </a:lnSpc>
                        <a:buNone/>
                      </a:pPr>
                      <a:r>
                        <a:rPr b="0" lang="en-US" sz="1800" spc="-1" strike="noStrike" u="sng">
                          <a:solidFill>
                            <a:srgbClr val="000000"/>
                          </a:solidFill>
                          <a:uFillTx/>
                          <a:latin typeface="Calibri"/>
                        </a:rPr>
                        <a:t>Yes ( texture and scale augmentation )</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1e8f4"/>
                    </a:solidFill>
                  </a:tcPr>
                </a:tc>
              </a:tr>
              <a:tr h="370800">
                <a:tc>
                  <a:txBody>
                    <a:bodyPr anchor="t">
                      <a:noAutofit/>
                    </a:bodyPr>
                    <a:p>
                      <a:pPr algn="ctr">
                        <a:lnSpc>
                          <a:spcPct val="100000"/>
                        </a:lnSpc>
                        <a:buNone/>
                      </a:pPr>
                      <a:r>
                        <a:rPr b="0" lang="en-US" sz="1800" spc="-1" strike="noStrike">
                          <a:solidFill>
                            <a:srgbClr val="000000"/>
                          </a:solidFill>
                          <a:latin typeface="Calibri"/>
                        </a:rPr>
                        <a:t>Fast Evaluation</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2cee8"/>
                    </a:solidFill>
                  </a:tcPr>
                </a:tc>
                <a:tc>
                  <a:txBody>
                    <a:bodyPr anchor="t">
                      <a:noAutofit/>
                    </a:bodyPr>
                    <a:p>
                      <a:pPr algn="ctr">
                        <a:lnSpc>
                          <a:spcPct val="100000"/>
                        </a:lnSpc>
                        <a:buNone/>
                      </a:pPr>
                      <a:r>
                        <a:rPr b="0" lang="en-US" sz="1800" spc="-1" strike="noStrike" u="sng">
                          <a:solidFill>
                            <a:srgbClr val="000000"/>
                          </a:solidFill>
                          <a:uFillTx/>
                          <a:latin typeface="Calibri"/>
                        </a:rPr>
                        <a:t>Yes</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2cee8"/>
                    </a:solidFill>
                  </a:tcPr>
                </a:tc>
                <a:tc>
                  <a:txBody>
                    <a:bodyPr anchor="t">
                      <a:noAutofit/>
                    </a:bodyPr>
                    <a:p>
                      <a:pPr algn="ctr">
                        <a:lnSpc>
                          <a:spcPct val="100000"/>
                        </a:lnSpc>
                        <a:buNone/>
                      </a:pPr>
                      <a:r>
                        <a:rPr b="0" lang="en-US" sz="1800" spc="-1" strike="noStrike">
                          <a:solidFill>
                            <a:srgbClr val="000000"/>
                          </a:solidFill>
                          <a:latin typeface="Calibri"/>
                        </a:rPr>
                        <a:t>No </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2cee8"/>
                    </a:solidFill>
                  </a:tcPr>
                </a:tc>
              </a:tr>
            </a:tbl>
          </a:graphicData>
        </a:graphic>
      </p:graphicFrame>
      <p:sp>
        <p:nvSpPr>
          <p:cNvPr id="869" name="PlaceHolder 1"/>
          <p:cNvSpPr>
            <a:spLocks noGrp="1"/>
          </p:cNvSpPr>
          <p:nvPr>
            <p:ph type="sldNum" idx="76"/>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E889EE31-498D-4475-BCDE-350A19EE30FA}" type="slidenum">
              <a:rPr b="0" lang="en-US" sz="2400" spc="-1" strike="noStrike">
                <a:solidFill>
                  <a:srgbClr val="ffffff"/>
                </a:solidFill>
                <a:latin typeface="Calibri"/>
              </a:rPr>
              <a:t>62</a:t>
            </a:fld>
            <a:endParaRPr b="0" lang="en-US" sz="2400" spc="-1" strike="noStrike">
              <a:latin typeface="Times New Roman"/>
            </a:endParaRPr>
          </a:p>
        </p:txBody>
      </p:sp>
      <p:sp>
        <p:nvSpPr>
          <p:cNvPr id="870" name="TextBox 5"/>
          <p:cNvSpPr/>
          <p:nvPr/>
        </p:nvSpPr>
        <p:spPr>
          <a:xfrm>
            <a:off x="996120" y="1237320"/>
            <a:ext cx="7270920" cy="39600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en-US" sz="2000" spc="-1" strike="noStrike">
                <a:solidFill>
                  <a:srgbClr val="ffffff"/>
                </a:solidFill>
                <a:latin typeface="Calibri"/>
                <a:ea typeface="Calibri"/>
              </a:rPr>
              <a:t>Comparison Between Two the two methods</a:t>
            </a:r>
            <a:endParaRPr b="0" lang="en-US" sz="2000" spc="-1" strike="noStrike">
              <a:latin typeface="Arial"/>
            </a:endParaRPr>
          </a:p>
        </p:txBody>
      </p:sp>
      <p:sp>
        <p:nvSpPr>
          <p:cNvPr id="871" name="PlaceHolder 1"/>
          <p:cNvSpPr/>
          <p:nvPr/>
        </p:nvSpPr>
        <p:spPr>
          <a:xfrm>
            <a:off x="4667400" y="656280"/>
            <a:ext cx="3790800" cy="463680"/>
          </a:xfrm>
          <a:prstGeom prst="rect">
            <a:avLst/>
          </a:prstGeom>
          <a:noFill/>
          <a:ln w="0">
            <a:noFill/>
          </a:ln>
        </p:spPr>
        <p:style>
          <a:lnRef idx="0"/>
          <a:fillRef idx="0"/>
          <a:effectRef idx="0"/>
          <a:fontRef idx="minor"/>
        </p:style>
        <p:txBody>
          <a:bodyPr lIns="90000" rIns="90000" tIns="45000" bIns="45000" anchor="t">
            <a:noAutofit/>
          </a:bodyPr>
          <a:p>
            <a:pPr>
              <a:lnSpc>
                <a:spcPct val="90000"/>
              </a:lnSpc>
              <a:buNone/>
            </a:pPr>
            <a:r>
              <a:rPr b="0" lang="en-US" sz="3200" spc="-1" strike="noStrike" cap="all">
                <a:solidFill>
                  <a:srgbClr val="ffffff"/>
                </a:solidFill>
                <a:latin typeface="Gill Sans MT"/>
              </a:rPr>
              <a:t>Conclusion</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2" name="PlaceHolder 1"/>
          <p:cNvSpPr>
            <a:spLocks noGrp="1"/>
          </p:cNvSpPr>
          <p:nvPr>
            <p:ph type="title"/>
          </p:nvPr>
        </p:nvSpPr>
        <p:spPr>
          <a:xfrm>
            <a:off x="1451520" y="804600"/>
            <a:ext cx="9602280" cy="1048320"/>
          </a:xfrm>
          <a:prstGeom prst="rect">
            <a:avLst/>
          </a:prstGeom>
          <a:noFill/>
          <a:ln w="0">
            <a:noFill/>
          </a:ln>
        </p:spPr>
        <p:txBody>
          <a:bodyPr lIns="90000" rIns="90000" tIns="45000" bIns="45000" anchor="t">
            <a:noAutofit/>
          </a:bodyPr>
          <a:p>
            <a:pPr>
              <a:lnSpc>
                <a:spcPct val="90000"/>
              </a:lnSpc>
              <a:buNone/>
            </a:pPr>
            <a:r>
              <a:rPr b="0" lang="en-US" sz="3200" spc="-1" strike="noStrike" cap="all">
                <a:solidFill>
                  <a:srgbClr val="ffffff"/>
                </a:solidFill>
                <a:latin typeface="Gill Sans MT"/>
              </a:rPr>
              <a:t>References</a:t>
            </a:r>
            <a:endParaRPr b="0" lang="en-US" sz="3200" spc="-1" strike="noStrike">
              <a:solidFill>
                <a:srgbClr val="ffffff"/>
              </a:solidFill>
              <a:latin typeface="Calibri"/>
            </a:endParaRPr>
          </a:p>
        </p:txBody>
      </p:sp>
      <p:sp>
        <p:nvSpPr>
          <p:cNvPr id="873" name="TextBox 3"/>
          <p:cNvSpPr/>
          <p:nvPr/>
        </p:nvSpPr>
        <p:spPr>
          <a:xfrm>
            <a:off x="1322640" y="1853640"/>
            <a:ext cx="10431720" cy="47530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ffffff"/>
                </a:solidFill>
                <a:latin typeface="Gill Sans MT"/>
                <a:ea typeface="DejaVu Sans"/>
              </a:rPr>
              <a:t>[1] </a:t>
            </a:r>
            <a:r>
              <a:rPr b="0" lang="en-US" sz="1800" spc="-1" strike="noStrike">
                <a:solidFill>
                  <a:srgbClr val="ffffff"/>
                </a:solidFill>
                <a:latin typeface="Arial"/>
                <a:ea typeface="DejaVu Sans"/>
              </a:rPr>
              <a:t>Szeliski, Richard. </a:t>
            </a:r>
            <a:r>
              <a:rPr b="0" i="1" lang="en-US" sz="1800" spc="-1" strike="noStrike">
                <a:solidFill>
                  <a:srgbClr val="ffffff"/>
                </a:solidFill>
                <a:latin typeface="Arial"/>
                <a:ea typeface="DejaVu Sans"/>
              </a:rPr>
              <a:t>Computer vision: algorithms and applications</a:t>
            </a:r>
            <a:r>
              <a:rPr b="0" lang="en-US" sz="1800" spc="-1" strike="noStrike">
                <a:solidFill>
                  <a:srgbClr val="ffffff"/>
                </a:solidFill>
                <a:latin typeface="Arial"/>
                <a:ea typeface="DejaVu Sans"/>
              </a:rPr>
              <a:t>. Springer Science &amp; Business Media, 2010.</a:t>
            </a:r>
            <a:endParaRPr b="0" lang="en-US" sz="1800" spc="-1" strike="noStrike">
              <a:latin typeface="Arial"/>
            </a:endParaRPr>
          </a:p>
          <a:p>
            <a:pPr>
              <a:lnSpc>
                <a:spcPct val="100000"/>
              </a:lnSpc>
              <a:buNone/>
            </a:pPr>
            <a:r>
              <a:rPr b="0" lang="en-US" sz="1800" spc="-1" strike="noStrike">
                <a:solidFill>
                  <a:srgbClr val="ffffff"/>
                </a:solidFill>
                <a:latin typeface="Arial"/>
                <a:ea typeface="DejaVu Sans"/>
              </a:rPr>
              <a:t>[2] Van Noord, Nanne, and Eric Postma. "Learning scale-variant and scale-invariant features for deep image classification." </a:t>
            </a:r>
            <a:r>
              <a:rPr b="0" i="1" lang="en-US" sz="1800" spc="-1" strike="noStrike">
                <a:solidFill>
                  <a:srgbClr val="ffffff"/>
                </a:solidFill>
                <a:latin typeface="Arial"/>
                <a:ea typeface="DejaVu Sans"/>
              </a:rPr>
              <a:t>Pattern Recognition</a:t>
            </a:r>
            <a:r>
              <a:rPr b="0" lang="en-US" sz="1800" spc="-1" strike="noStrike">
                <a:solidFill>
                  <a:srgbClr val="ffffff"/>
                </a:solidFill>
                <a:latin typeface="Arial"/>
                <a:ea typeface="DejaVu Sans"/>
              </a:rPr>
              <a:t> 61 (2017): 583-592.</a:t>
            </a:r>
            <a:endParaRPr b="0" lang="en-US" sz="1800" spc="-1" strike="noStrike">
              <a:latin typeface="Arial"/>
            </a:endParaRPr>
          </a:p>
          <a:p>
            <a:pPr>
              <a:lnSpc>
                <a:spcPct val="100000"/>
              </a:lnSpc>
              <a:buNone/>
            </a:pPr>
            <a:r>
              <a:rPr b="0" lang="en-US" sz="1800" spc="-1" strike="noStrike">
                <a:solidFill>
                  <a:srgbClr val="ffffff"/>
                </a:solidFill>
                <a:latin typeface="Arial"/>
                <a:ea typeface="DejaVu Sans"/>
              </a:rPr>
              <a:t>[3] Lowe, David G. "Distinctive image features from scale-invariant keypoints." </a:t>
            </a:r>
            <a:r>
              <a:rPr b="0" i="1" lang="en-US" sz="1800" spc="-1" strike="noStrike">
                <a:solidFill>
                  <a:srgbClr val="ffffff"/>
                </a:solidFill>
                <a:latin typeface="Arial"/>
                <a:ea typeface="DejaVu Sans"/>
              </a:rPr>
              <a:t>International journal of computer vision</a:t>
            </a:r>
            <a:r>
              <a:rPr b="0" lang="en-US" sz="1800" spc="-1" strike="noStrike">
                <a:solidFill>
                  <a:srgbClr val="ffffff"/>
                </a:solidFill>
                <a:latin typeface="Arial"/>
                <a:ea typeface="DejaVu Sans"/>
              </a:rPr>
              <a:t> 60.2 (2004): 91-110.</a:t>
            </a:r>
            <a:endParaRPr b="0" lang="en-US" sz="1800" spc="-1" strike="noStrike">
              <a:latin typeface="Arial"/>
            </a:endParaRPr>
          </a:p>
          <a:p>
            <a:pPr>
              <a:lnSpc>
                <a:spcPct val="100000"/>
              </a:lnSpc>
              <a:buNone/>
            </a:pPr>
            <a:r>
              <a:rPr b="0" lang="en-US" sz="1800" spc="-1" strike="noStrike">
                <a:solidFill>
                  <a:srgbClr val="ffffff"/>
                </a:solidFill>
                <a:latin typeface="Arial"/>
                <a:ea typeface="DejaVu Sans"/>
              </a:rPr>
              <a:t>[4] Simonyan, Karen, and Andrew Zisserman. "Very deep convolutional networks for large-scale image recognition." </a:t>
            </a:r>
            <a:r>
              <a:rPr b="0" i="1" lang="en-US" sz="1800" spc="-1" strike="noStrike">
                <a:solidFill>
                  <a:srgbClr val="ffffff"/>
                </a:solidFill>
                <a:latin typeface="Arial"/>
                <a:ea typeface="DejaVu Sans"/>
              </a:rPr>
              <a:t> </a:t>
            </a:r>
            <a:r>
              <a:rPr b="0" lang="en-US" sz="1800" spc="-1" strike="noStrike">
                <a:solidFill>
                  <a:srgbClr val="ffffff"/>
                </a:solidFill>
                <a:latin typeface="Arial"/>
                <a:ea typeface="DejaVu Sans"/>
              </a:rPr>
              <a:t>(2014).</a:t>
            </a:r>
            <a:endParaRPr b="0" lang="en-US" sz="1800" spc="-1" strike="noStrike">
              <a:latin typeface="Arial"/>
            </a:endParaRPr>
          </a:p>
          <a:p>
            <a:pPr>
              <a:lnSpc>
                <a:spcPct val="100000"/>
              </a:lnSpc>
              <a:buNone/>
            </a:pPr>
            <a:r>
              <a:rPr b="0" lang="en-US" sz="1800" spc="-1" strike="noStrike">
                <a:solidFill>
                  <a:srgbClr val="ffffff"/>
                </a:solidFill>
                <a:latin typeface="Arial"/>
                <a:ea typeface="DejaVu Sans"/>
              </a:rPr>
              <a:t>[5] He, Kaiming, et al. "Spatial pyramid pooling in deep convolutional networks for visual recognition." </a:t>
            </a:r>
            <a:r>
              <a:rPr b="0" i="1" lang="en-US" sz="1800" spc="-1" strike="noStrike">
                <a:solidFill>
                  <a:srgbClr val="ffffff"/>
                </a:solidFill>
                <a:latin typeface="Arial"/>
                <a:ea typeface="DejaVu Sans"/>
              </a:rPr>
              <a:t>IEEE transactions on pattern analysis and machine intelligence</a:t>
            </a:r>
            <a:r>
              <a:rPr b="0" lang="en-US" sz="1800" spc="-1" strike="noStrike">
                <a:solidFill>
                  <a:srgbClr val="ffffff"/>
                </a:solidFill>
                <a:latin typeface="Arial"/>
                <a:ea typeface="DejaVu Sans"/>
              </a:rPr>
              <a:t> 37.9 (2015): 1904-1916.</a:t>
            </a:r>
            <a:endParaRPr b="0" lang="en-US" sz="1800" spc="-1" strike="noStrike">
              <a:latin typeface="Arial"/>
            </a:endParaRPr>
          </a:p>
          <a:p>
            <a:pPr>
              <a:lnSpc>
                <a:spcPct val="100000"/>
              </a:lnSpc>
              <a:buNone/>
            </a:pPr>
            <a:r>
              <a:rPr b="0" lang="en-US" sz="1800" spc="-1" strike="noStrike">
                <a:solidFill>
                  <a:srgbClr val="ffffff"/>
                </a:solidFill>
                <a:latin typeface="Arial"/>
                <a:ea typeface="DejaVu Sans"/>
              </a:rPr>
              <a:t>[6] Lin, Tsung-Yi, et al. "Feature pyramid networks for object detection." </a:t>
            </a:r>
            <a:r>
              <a:rPr b="0" i="1" lang="en-US" sz="1800" spc="-1" strike="noStrike">
                <a:solidFill>
                  <a:srgbClr val="ffffff"/>
                </a:solidFill>
                <a:latin typeface="Arial"/>
                <a:ea typeface="DejaVu Sans"/>
              </a:rPr>
              <a:t>Proceedings of the IEEE conference on computer vision and pattern recognition</a:t>
            </a:r>
            <a:r>
              <a:rPr b="0" lang="en-US" sz="1800" spc="-1" strike="noStrike">
                <a:solidFill>
                  <a:srgbClr val="ffffff"/>
                </a:solidFill>
                <a:latin typeface="Arial"/>
                <a:ea typeface="DejaVu Sans"/>
              </a:rPr>
              <a:t>. 2017.</a:t>
            </a:r>
            <a:endParaRPr b="0" lang="en-US" sz="1800" spc="-1" strike="noStrike">
              <a:latin typeface="Arial"/>
            </a:endParaRPr>
          </a:p>
          <a:p>
            <a:pPr>
              <a:lnSpc>
                <a:spcPct val="100000"/>
              </a:lnSpc>
              <a:buNone/>
            </a:pPr>
            <a:r>
              <a:rPr b="0" lang="en-US" sz="1800" spc="-1" strike="noStrike">
                <a:solidFill>
                  <a:srgbClr val="ffffff"/>
                </a:solidFill>
                <a:latin typeface="Arial"/>
                <a:ea typeface="DejaVu Sans"/>
              </a:rPr>
              <a:t>[7] Chen, Liang-Chieh, et al. "Deeplab: Semantic image segmentation with deep convolutional nets, atrous convolution, and fully connected crfs." </a:t>
            </a:r>
            <a:r>
              <a:rPr b="0" i="1" lang="en-US" sz="1800" spc="-1" strike="noStrike">
                <a:solidFill>
                  <a:srgbClr val="ffffff"/>
                </a:solidFill>
                <a:latin typeface="Arial"/>
                <a:ea typeface="DejaVu Sans"/>
              </a:rPr>
              <a:t>IEEE transactions on pattern analysis and machine intelligence</a:t>
            </a:r>
            <a:r>
              <a:rPr b="0" lang="en-US" sz="1800" spc="-1" strike="noStrike">
                <a:solidFill>
                  <a:srgbClr val="ffffff"/>
                </a:solidFill>
                <a:latin typeface="Arial"/>
                <a:ea typeface="DejaVu Sans"/>
              </a:rPr>
              <a:t> 40.4 (2017): 834-848.</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4" name="PlaceHolder 1"/>
          <p:cNvSpPr>
            <a:spLocks noGrp="1"/>
          </p:cNvSpPr>
          <p:nvPr>
            <p:ph type="title"/>
          </p:nvPr>
        </p:nvSpPr>
        <p:spPr>
          <a:xfrm>
            <a:off x="1451520" y="804600"/>
            <a:ext cx="9602280" cy="1048320"/>
          </a:xfrm>
          <a:prstGeom prst="rect">
            <a:avLst/>
          </a:prstGeom>
          <a:noFill/>
          <a:ln w="0">
            <a:noFill/>
          </a:ln>
        </p:spPr>
        <p:txBody>
          <a:bodyPr lIns="90000" rIns="90000" tIns="45000" bIns="45000" anchor="t">
            <a:noAutofit/>
          </a:bodyPr>
          <a:p>
            <a:pPr>
              <a:lnSpc>
                <a:spcPct val="90000"/>
              </a:lnSpc>
              <a:buNone/>
            </a:pPr>
            <a:r>
              <a:rPr b="0" lang="en-US" sz="3200" spc="-1" strike="noStrike" cap="all">
                <a:solidFill>
                  <a:srgbClr val="ffffff"/>
                </a:solidFill>
                <a:latin typeface="Gill Sans MT"/>
              </a:rPr>
              <a:t>References</a:t>
            </a:r>
            <a:endParaRPr b="0" lang="en-US" sz="3200" spc="-1" strike="noStrike">
              <a:solidFill>
                <a:srgbClr val="ffffff"/>
              </a:solidFill>
              <a:latin typeface="Calibri"/>
            </a:endParaRPr>
          </a:p>
        </p:txBody>
      </p:sp>
      <p:sp>
        <p:nvSpPr>
          <p:cNvPr id="875" name="TextBox 4"/>
          <p:cNvSpPr/>
          <p:nvPr/>
        </p:nvSpPr>
        <p:spPr>
          <a:xfrm>
            <a:off x="1451520" y="1853640"/>
            <a:ext cx="9600120" cy="47530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ffffff"/>
                </a:solidFill>
                <a:latin typeface="Gill Sans MT"/>
                <a:ea typeface="DejaVu Sans"/>
              </a:rPr>
              <a:t>[8] </a:t>
            </a:r>
            <a:r>
              <a:rPr b="0" lang="en-US" sz="1800" spc="-1" strike="noStrike">
                <a:solidFill>
                  <a:srgbClr val="ffffff"/>
                </a:solidFill>
                <a:latin typeface="Arial"/>
                <a:ea typeface="DejaVu Sans"/>
              </a:rPr>
              <a:t>Qiao, Siyuan, Liang-Chieh Chen, and Alan Yuille. "Detectors: Detecting objects with recursive feature pyramid and switchable atrous convolution." </a:t>
            </a:r>
            <a:r>
              <a:rPr b="0" i="1" lang="en-US" sz="1800" spc="-1" strike="noStrike">
                <a:solidFill>
                  <a:srgbClr val="ffffff"/>
                </a:solidFill>
                <a:latin typeface="Arial"/>
                <a:ea typeface="DejaVu Sans"/>
              </a:rPr>
              <a:t>Proceedings of the IEEE/CVF Conference on Computer Vision and Pattern Recognition</a:t>
            </a:r>
            <a:r>
              <a:rPr b="0" lang="en-US" sz="1800" spc="-1" strike="noStrike">
                <a:solidFill>
                  <a:srgbClr val="ffffff"/>
                </a:solidFill>
                <a:latin typeface="Arial"/>
                <a:ea typeface="DejaVu Sans"/>
              </a:rPr>
              <a:t>. 2021.</a:t>
            </a:r>
            <a:endParaRPr b="0" lang="en-US" sz="1800" spc="-1" strike="noStrike">
              <a:latin typeface="Arial"/>
            </a:endParaRPr>
          </a:p>
          <a:p>
            <a:pPr>
              <a:lnSpc>
                <a:spcPct val="100000"/>
              </a:lnSpc>
              <a:buNone/>
            </a:pPr>
            <a:r>
              <a:rPr b="0" lang="en-US" sz="1800" spc="-1" strike="noStrike">
                <a:solidFill>
                  <a:srgbClr val="ffffff"/>
                </a:solidFill>
                <a:latin typeface="Arial"/>
                <a:ea typeface="DejaVu Sans"/>
              </a:rPr>
              <a:t>[9] Ioffe, Sergey, and Christian Szegedy. "Batch normalization: Accelerating deep network training by reducing internal covariate shift." </a:t>
            </a:r>
            <a:r>
              <a:rPr b="0" i="1" lang="en-US" sz="1800" spc="-1" strike="noStrike">
                <a:solidFill>
                  <a:srgbClr val="ffffff"/>
                </a:solidFill>
                <a:latin typeface="Arial"/>
                <a:ea typeface="DejaVu Sans"/>
              </a:rPr>
              <a:t>International conference on machine learning</a:t>
            </a:r>
            <a:r>
              <a:rPr b="0" lang="en-US" sz="1800" spc="-1" strike="noStrike">
                <a:solidFill>
                  <a:srgbClr val="ffffff"/>
                </a:solidFill>
                <a:latin typeface="Arial"/>
                <a:ea typeface="DejaVu Sans"/>
              </a:rPr>
              <a:t>. PMLR, 2015.</a:t>
            </a:r>
            <a:endParaRPr b="0" lang="en-US" sz="1800" spc="-1" strike="noStrike">
              <a:latin typeface="Arial"/>
            </a:endParaRPr>
          </a:p>
          <a:p>
            <a:pPr>
              <a:lnSpc>
                <a:spcPct val="100000"/>
              </a:lnSpc>
              <a:buNone/>
            </a:pPr>
            <a:r>
              <a:rPr b="0" lang="en-US" sz="1800" spc="-1" strike="noStrike">
                <a:solidFill>
                  <a:srgbClr val="ffffff"/>
                </a:solidFill>
                <a:latin typeface="Arial"/>
                <a:ea typeface="DejaVu Sans"/>
              </a:rPr>
              <a:t>[10] Krizhevsky, Alex, Ilya Sutskever, and Geoffrey E. Hinton. "Imagenet classification with deep convolutional neural networks." </a:t>
            </a:r>
            <a:r>
              <a:rPr b="0" i="1" lang="en-US" sz="1800" spc="-1" strike="noStrike">
                <a:solidFill>
                  <a:srgbClr val="ffffff"/>
                </a:solidFill>
                <a:latin typeface="Arial"/>
                <a:ea typeface="DejaVu Sans"/>
              </a:rPr>
              <a:t>Advances in neural information processing systems</a:t>
            </a:r>
            <a:r>
              <a:rPr b="0" lang="en-US" sz="1800" spc="-1" strike="noStrike">
                <a:solidFill>
                  <a:srgbClr val="ffffff"/>
                </a:solidFill>
                <a:latin typeface="Arial"/>
                <a:ea typeface="DejaVu Sans"/>
              </a:rPr>
              <a:t> 25 (2012).</a:t>
            </a:r>
            <a:endParaRPr b="0" lang="en-US" sz="1800" spc="-1" strike="noStrike">
              <a:latin typeface="Arial"/>
            </a:endParaRPr>
          </a:p>
          <a:p>
            <a:pPr>
              <a:lnSpc>
                <a:spcPct val="100000"/>
              </a:lnSpc>
              <a:buNone/>
            </a:pPr>
            <a:r>
              <a:rPr b="0" lang="en-US" sz="1800" spc="-1" strike="noStrike">
                <a:solidFill>
                  <a:srgbClr val="ffffff"/>
                </a:solidFill>
                <a:latin typeface="Arial"/>
                <a:ea typeface="DejaVu Sans"/>
              </a:rPr>
              <a:t>[11] Zhang, Yulun, et al. "Residual dense network for image super-resolution." </a:t>
            </a:r>
            <a:r>
              <a:rPr b="0" i="1" lang="en-US" sz="1800" spc="-1" strike="noStrike">
                <a:solidFill>
                  <a:srgbClr val="ffffff"/>
                </a:solidFill>
                <a:latin typeface="Arial"/>
                <a:ea typeface="DejaVu Sans"/>
              </a:rPr>
              <a:t>Proceedings of the IEEE conference on computer vision and pattern recognition</a:t>
            </a:r>
            <a:r>
              <a:rPr b="0" lang="en-US" sz="1800" spc="-1" strike="noStrike">
                <a:solidFill>
                  <a:srgbClr val="ffffff"/>
                </a:solidFill>
                <a:latin typeface="Arial"/>
                <a:ea typeface="DejaVu Sans"/>
              </a:rPr>
              <a:t>. 2018.</a:t>
            </a:r>
            <a:endParaRPr b="0" lang="en-US" sz="1800" spc="-1" strike="noStrike">
              <a:latin typeface="Arial"/>
            </a:endParaRPr>
          </a:p>
          <a:p>
            <a:pPr>
              <a:lnSpc>
                <a:spcPct val="100000"/>
              </a:lnSpc>
              <a:buNone/>
            </a:pPr>
            <a:r>
              <a:rPr b="0" lang="en-US" sz="1800" spc="-1" strike="noStrike">
                <a:solidFill>
                  <a:srgbClr val="ffffff"/>
                </a:solidFill>
                <a:latin typeface="Arial"/>
                <a:ea typeface="DejaVu Sans"/>
              </a:rPr>
              <a:t>[12] Srivastava, Nitish, et al. "Dropout: a simple way to prevent neural networks from overfitting." </a:t>
            </a:r>
            <a:r>
              <a:rPr b="0" i="1" lang="en-US" sz="1800" spc="-1" strike="noStrike">
                <a:solidFill>
                  <a:srgbClr val="ffffff"/>
                </a:solidFill>
                <a:latin typeface="Arial"/>
                <a:ea typeface="DejaVu Sans"/>
              </a:rPr>
              <a:t>The journal of machine learning research</a:t>
            </a:r>
            <a:r>
              <a:rPr b="0" lang="en-US" sz="1800" spc="-1" strike="noStrike">
                <a:solidFill>
                  <a:srgbClr val="ffffff"/>
                </a:solidFill>
                <a:latin typeface="Arial"/>
                <a:ea typeface="DejaVu Sans"/>
              </a:rPr>
              <a:t> 15.1 (2014): 1929-1958.</a:t>
            </a:r>
            <a:endParaRPr b="0" lang="en-US" sz="1800" spc="-1" strike="noStrike">
              <a:latin typeface="Arial"/>
            </a:endParaRPr>
          </a:p>
          <a:p>
            <a:pPr>
              <a:lnSpc>
                <a:spcPct val="100000"/>
              </a:lnSpc>
              <a:buNone/>
            </a:pPr>
            <a:r>
              <a:rPr b="0" lang="en-US" sz="1800" spc="-1" strike="noStrike">
                <a:solidFill>
                  <a:srgbClr val="ffffff"/>
                </a:solidFill>
                <a:latin typeface="Arial"/>
                <a:ea typeface="DejaVu Sans"/>
              </a:rPr>
              <a:t>[13] Degerli, Aysen, et al. "Reliable COVID-19 Detection Using Chest X-ray Images." </a:t>
            </a:r>
            <a:r>
              <a:rPr b="0" i="1" lang="en-US" sz="1800" spc="-1" strike="noStrike">
                <a:solidFill>
                  <a:srgbClr val="ffffff"/>
                </a:solidFill>
                <a:latin typeface="Arial"/>
                <a:ea typeface="DejaVu Sans"/>
              </a:rPr>
              <a:t>2021 IEEE International Conference on Image Processing (ICIP)</a:t>
            </a:r>
            <a:r>
              <a:rPr b="0" lang="en-US" sz="1800" spc="-1" strike="noStrike">
                <a:solidFill>
                  <a:srgbClr val="ffffff"/>
                </a:solidFill>
                <a:latin typeface="Arial"/>
                <a:ea typeface="DejaVu Sans"/>
              </a:rPr>
              <a:t>. IEEE, 2021.</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6" name="PlaceHolder 1"/>
          <p:cNvSpPr>
            <a:spLocks noGrp="1"/>
          </p:cNvSpPr>
          <p:nvPr>
            <p:ph type="title"/>
          </p:nvPr>
        </p:nvSpPr>
        <p:spPr>
          <a:xfrm>
            <a:off x="1451520" y="804600"/>
            <a:ext cx="9602280" cy="1048320"/>
          </a:xfrm>
          <a:prstGeom prst="rect">
            <a:avLst/>
          </a:prstGeom>
          <a:noFill/>
          <a:ln w="0">
            <a:noFill/>
          </a:ln>
        </p:spPr>
        <p:txBody>
          <a:bodyPr lIns="90000" rIns="90000" tIns="45000" bIns="45000" anchor="t">
            <a:noAutofit/>
          </a:bodyPr>
          <a:p>
            <a:pPr>
              <a:lnSpc>
                <a:spcPct val="90000"/>
              </a:lnSpc>
              <a:buNone/>
            </a:pPr>
            <a:r>
              <a:rPr b="0" lang="en-US" sz="3200" spc="-1" strike="noStrike" cap="all">
                <a:solidFill>
                  <a:srgbClr val="ffffff"/>
                </a:solidFill>
                <a:latin typeface="Gill Sans MT"/>
              </a:rPr>
              <a:t>References</a:t>
            </a:r>
            <a:endParaRPr b="0" lang="en-US" sz="3200" spc="-1" strike="noStrike">
              <a:solidFill>
                <a:srgbClr val="ffffff"/>
              </a:solidFill>
              <a:latin typeface="Calibri"/>
            </a:endParaRPr>
          </a:p>
        </p:txBody>
      </p:sp>
      <p:sp>
        <p:nvSpPr>
          <p:cNvPr id="877" name="TextBox 4"/>
          <p:cNvSpPr/>
          <p:nvPr/>
        </p:nvSpPr>
        <p:spPr>
          <a:xfrm>
            <a:off x="1451520" y="1853640"/>
            <a:ext cx="9819000" cy="3381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ffffff"/>
                </a:solidFill>
                <a:latin typeface="Gill Sans MT"/>
                <a:ea typeface="DejaVu Sans"/>
              </a:rPr>
              <a:t>[14] M. Ahishali et al., "Advance Warning Methodologies for COVID-19 Using Chest X-Ray Images," in IEEE Access, vol. 9, pp. 41052-41065, 2021</a:t>
            </a:r>
            <a:endParaRPr b="0" lang="en-US" sz="1800" spc="-1" strike="noStrike">
              <a:latin typeface="Arial"/>
            </a:endParaRPr>
          </a:p>
          <a:p>
            <a:pPr>
              <a:lnSpc>
                <a:spcPct val="100000"/>
              </a:lnSpc>
              <a:buNone/>
            </a:pPr>
            <a:r>
              <a:rPr b="0" lang="en-US" sz="1800" spc="-1" strike="noStrike">
                <a:solidFill>
                  <a:srgbClr val="ffffff"/>
                </a:solidFill>
                <a:latin typeface="Gill Sans MT"/>
                <a:ea typeface="DejaVu Sans"/>
              </a:rPr>
              <a:t>[15]</a:t>
            </a:r>
            <a:r>
              <a:rPr b="0" lang="en-US" sz="1800" spc="-1" strike="noStrike">
                <a:solidFill>
                  <a:srgbClr val="ffffff"/>
                </a:solidFill>
                <a:latin typeface="Arial"/>
                <a:ea typeface="DejaVu Sans"/>
              </a:rPr>
              <a:t> Yamac, Mehmet, et al. "Convolutional sparse support estimator-based COVID-19 recognition from X-ray images." </a:t>
            </a:r>
            <a:r>
              <a:rPr b="0" i="1" lang="en-US" sz="1800" spc="-1" strike="noStrike">
                <a:solidFill>
                  <a:srgbClr val="ffffff"/>
                </a:solidFill>
                <a:latin typeface="Arial"/>
                <a:ea typeface="DejaVu Sans"/>
              </a:rPr>
              <a:t>IEEE Transactions on Neural Networks and Learning Systems</a:t>
            </a:r>
            <a:r>
              <a:rPr b="0" lang="en-US" sz="1800" spc="-1" strike="noStrike">
                <a:solidFill>
                  <a:srgbClr val="ffffff"/>
                </a:solidFill>
                <a:latin typeface="Arial"/>
                <a:ea typeface="DejaVu Sans"/>
              </a:rPr>
              <a:t> 32.5 (2021): 1810-1820.</a:t>
            </a:r>
            <a:endParaRPr b="0" lang="en-US" sz="1800" spc="-1" strike="noStrike">
              <a:latin typeface="Arial"/>
            </a:endParaRPr>
          </a:p>
          <a:p>
            <a:pPr>
              <a:lnSpc>
                <a:spcPct val="100000"/>
              </a:lnSpc>
              <a:buNone/>
            </a:pPr>
            <a:r>
              <a:rPr b="0" lang="en-US" sz="1800" spc="-1" strike="noStrike">
                <a:solidFill>
                  <a:srgbClr val="ffffff"/>
                </a:solidFill>
                <a:latin typeface="Arial"/>
                <a:ea typeface="DejaVu Sans"/>
              </a:rPr>
              <a:t>[16] Chorowski, J. K., Bahdanau, D., Serdyuk, D., Cho, K., &amp; Bengio, Y. (2015). Attention-based models for speech recognition. </a:t>
            </a:r>
            <a:r>
              <a:rPr b="0" i="1" lang="en-US" sz="1800" spc="-1" strike="noStrike">
                <a:solidFill>
                  <a:srgbClr val="ffffff"/>
                </a:solidFill>
                <a:latin typeface="Arial"/>
                <a:ea typeface="DejaVu Sans"/>
              </a:rPr>
              <a:t>Advances in neural information processing systems</a:t>
            </a:r>
            <a:r>
              <a:rPr b="0" lang="en-US" sz="1800" spc="-1" strike="noStrike">
                <a:solidFill>
                  <a:srgbClr val="ffffff"/>
                </a:solidFill>
                <a:latin typeface="Arial"/>
                <a:ea typeface="DejaVu Sans"/>
              </a:rPr>
              <a:t>, </a:t>
            </a:r>
            <a:r>
              <a:rPr b="0" i="1" lang="en-US" sz="1800" spc="-1" strike="noStrike">
                <a:solidFill>
                  <a:srgbClr val="ffffff"/>
                </a:solidFill>
                <a:latin typeface="Arial"/>
                <a:ea typeface="DejaVu Sans"/>
              </a:rPr>
              <a:t>28</a:t>
            </a:r>
            <a:r>
              <a:rPr b="0" lang="en-US" sz="1800" spc="-1" strike="noStrike">
                <a:solidFill>
                  <a:srgbClr val="ffffff"/>
                </a:solidFill>
                <a:latin typeface="Arial"/>
                <a:ea typeface="DejaVu Sans"/>
              </a:rPr>
              <a:t>.</a:t>
            </a:r>
            <a:endParaRPr b="0" lang="en-US" sz="1800" spc="-1" strike="noStrike">
              <a:latin typeface="Arial"/>
            </a:endParaRPr>
          </a:p>
          <a:p>
            <a:pPr>
              <a:lnSpc>
                <a:spcPct val="100000"/>
              </a:lnSpc>
              <a:buNone/>
            </a:pPr>
            <a:r>
              <a:rPr b="0" lang="en-US" sz="1800" spc="-1" strike="noStrike">
                <a:solidFill>
                  <a:srgbClr val="ffffff"/>
                </a:solidFill>
                <a:latin typeface="Arial"/>
                <a:ea typeface="DejaVu Sans"/>
              </a:rPr>
              <a:t>[17] Vaswani, A., Shazeer, N., Parmar, N., Uszkoreit, J., Jones, L., Gomez, A. N., ... &amp; Polosukhin, I. (2017). Attention is all you need. </a:t>
            </a:r>
            <a:r>
              <a:rPr b="0" i="1" lang="en-US" sz="1800" spc="-1" strike="noStrike">
                <a:solidFill>
                  <a:srgbClr val="ffffff"/>
                </a:solidFill>
                <a:latin typeface="Arial"/>
                <a:ea typeface="DejaVu Sans"/>
              </a:rPr>
              <a:t>Advances in neural information processing systems</a:t>
            </a:r>
            <a:r>
              <a:rPr b="0" lang="en-US" sz="1800" spc="-1" strike="noStrike">
                <a:solidFill>
                  <a:srgbClr val="ffffff"/>
                </a:solidFill>
                <a:latin typeface="Arial"/>
                <a:ea typeface="DejaVu Sans"/>
              </a:rPr>
              <a:t>, </a:t>
            </a:r>
            <a:r>
              <a:rPr b="0" i="1" lang="en-US" sz="1800" spc="-1" strike="noStrike">
                <a:solidFill>
                  <a:srgbClr val="ffffff"/>
                </a:solidFill>
                <a:latin typeface="Arial"/>
                <a:ea typeface="DejaVu Sans"/>
              </a:rPr>
              <a:t>30</a:t>
            </a:r>
            <a:r>
              <a:rPr b="0" lang="en-US" sz="1800" spc="-1" strike="noStrike">
                <a:solidFill>
                  <a:srgbClr val="ffffff"/>
                </a:solidFill>
                <a:latin typeface="Arial"/>
                <a:ea typeface="DejaVu Sans"/>
              </a:rPr>
              <a:t>.</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8" name="TextBox 2"/>
          <p:cNvSpPr/>
          <p:nvPr/>
        </p:nvSpPr>
        <p:spPr>
          <a:xfrm>
            <a:off x="3645360" y="2762280"/>
            <a:ext cx="4916520" cy="131004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en-US" sz="8000" spc="-1" strike="noStrike">
                <a:solidFill>
                  <a:srgbClr val="ffffff"/>
                </a:solidFill>
                <a:latin typeface="Calibri"/>
              </a:rPr>
              <a:t>Thank You.</a:t>
            </a:r>
            <a:endParaRPr b="0" lang="en-US" sz="8000" spc="-1" strike="noStrike">
              <a:latin typeface="Arial"/>
            </a:endParaRPr>
          </a:p>
        </p:txBody>
      </p:sp>
      <p:sp>
        <p:nvSpPr>
          <p:cNvPr id="2" name="PlaceHolder 1"/>
          <p:cNvSpPr>
            <a:spLocks noGrp="1"/>
          </p:cNvSpPr>
          <p:nvPr>
            <p:ph type="sldNum" idx="6"/>
          </p:nvPr>
        </p:nvSpPr>
        <p:spPr/>
        <p:txBody>
          <a:bodyPr/>
          <a:p>
            <a:fld id="{66891ABA-BAA0-4E75-87E5-F76A6BCE6612}" type="slidenum">
              <a:t>68</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170" name="Picture 11" descr="A picture containing text, x-ray film&#10;&#10;Description automatically generated"/>
          <p:cNvPicPr/>
          <p:nvPr/>
        </p:nvPicPr>
        <p:blipFill>
          <a:blip r:embed="rId2"/>
          <a:stretch/>
        </p:blipFill>
        <p:spPr>
          <a:xfrm>
            <a:off x="2307600" y="2160360"/>
            <a:ext cx="7576200" cy="3222720"/>
          </a:xfrm>
          <a:prstGeom prst="rect">
            <a:avLst/>
          </a:prstGeom>
          <a:ln w="0">
            <a:noFill/>
          </a:ln>
        </p:spPr>
      </p:pic>
      <p:pic>
        <p:nvPicPr>
          <p:cNvPr id="171" name="Picture 309" descr=""/>
          <p:cNvPicPr/>
          <p:nvPr/>
        </p:nvPicPr>
        <p:blipFill>
          <a:blip r:embed="rId3"/>
          <a:stretch/>
        </p:blipFill>
        <p:spPr>
          <a:xfrm>
            <a:off x="0" y="0"/>
            <a:ext cx="12188520" cy="6855840"/>
          </a:xfrm>
          <a:prstGeom prst="rect">
            <a:avLst/>
          </a:prstGeom>
          <a:ln w="0">
            <a:noFill/>
          </a:ln>
        </p:spPr>
      </p:pic>
      <p:sp>
        <p:nvSpPr>
          <p:cNvPr id="172" name="PlaceHolder 1"/>
          <p:cNvSpPr/>
          <p:nvPr/>
        </p:nvSpPr>
        <p:spPr>
          <a:xfrm>
            <a:off x="4232880" y="522000"/>
            <a:ext cx="3735000" cy="602640"/>
          </a:xfrm>
          <a:prstGeom prst="rect">
            <a:avLst/>
          </a:prstGeom>
          <a:noFill/>
          <a:ln w="0">
            <a:noFill/>
          </a:ln>
        </p:spPr>
        <p:style>
          <a:lnRef idx="0"/>
          <a:fillRef idx="0"/>
          <a:effectRef idx="0"/>
          <a:fontRef idx="minor"/>
        </p:style>
        <p:txBody>
          <a:bodyPr anchor="t">
            <a:noAutofit/>
          </a:bodyPr>
          <a:p>
            <a:pPr>
              <a:lnSpc>
                <a:spcPct val="90000"/>
              </a:lnSpc>
              <a:buNone/>
            </a:pPr>
            <a:r>
              <a:rPr b="1" lang="en-US" sz="3200" spc="-1" strike="noStrike" cap="all">
                <a:solidFill>
                  <a:srgbClr val="ffffff"/>
                </a:solidFill>
                <a:latin typeface="Gill Sans MT"/>
              </a:rPr>
              <a:t>Introduction</a:t>
            </a:r>
            <a:endParaRPr b="0" lang="en-US" sz="3200" spc="-1" strike="noStrike">
              <a:latin typeface="Arial"/>
            </a:endParaRPr>
          </a:p>
        </p:txBody>
      </p:sp>
      <p:sp>
        <p:nvSpPr>
          <p:cNvPr id="173" name="TextBox 3"/>
          <p:cNvSpPr/>
          <p:nvPr/>
        </p:nvSpPr>
        <p:spPr>
          <a:xfrm>
            <a:off x="956520" y="1228680"/>
            <a:ext cx="1763280" cy="51768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en-US" sz="2800" spc="-1" strike="noStrike">
                <a:solidFill>
                  <a:srgbClr val="ffffff"/>
                </a:solidFill>
                <a:latin typeface="Calibri"/>
              </a:rPr>
              <a:t>CXR vs CT</a:t>
            </a:r>
            <a:endParaRPr b="0" lang="en-US" sz="2800" spc="-1" strike="noStrike">
              <a:latin typeface="Arial"/>
            </a:endParaRPr>
          </a:p>
        </p:txBody>
      </p:sp>
      <p:graphicFrame>
        <p:nvGraphicFramePr>
          <p:cNvPr id="174" name="Table 9"/>
          <p:cNvGraphicFramePr/>
          <p:nvPr/>
        </p:nvGraphicFramePr>
        <p:xfrm>
          <a:off x="1088640" y="1937520"/>
          <a:ext cx="9856080" cy="3936600"/>
        </p:xfrm>
        <a:graphic>
          <a:graphicData uri="http://schemas.openxmlformats.org/drawingml/2006/table">
            <a:tbl>
              <a:tblPr/>
              <a:tblGrid>
                <a:gridCol w="4993560"/>
                <a:gridCol w="4862520"/>
              </a:tblGrid>
              <a:tr h="426600">
                <a:tc>
                  <a:txBody>
                    <a:bodyPr anchor="b">
                      <a:noAutofit/>
                    </a:bodyPr>
                    <a:p>
                      <a:pPr algn="ctr">
                        <a:lnSpc>
                          <a:spcPct val="100000"/>
                        </a:lnSpc>
                        <a:buNone/>
                      </a:pPr>
                      <a:r>
                        <a:rPr b="1" lang="en-US" sz="1800" spc="-1" strike="noStrike">
                          <a:solidFill>
                            <a:srgbClr val="ffffff"/>
                          </a:solidFill>
                          <a:latin typeface="Calibri"/>
                        </a:rPr>
                        <a:t>Chest X-ray</a:t>
                      </a:r>
                      <a:endParaRPr b="0" lang="en-US" sz="1800" spc="-1" strike="noStrike">
                        <a:latin typeface="Arial"/>
                      </a:endParaRPr>
                    </a:p>
                  </a:txBody>
                  <a:tcPr anchor="b" marL="91440" marR="91440">
                    <a:lnL w="12240">
                      <a:solidFill>
                        <a:srgbClr val="ffffff"/>
                      </a:solidFill>
                    </a:lnL>
                    <a:lnR w="12240">
                      <a:solidFill>
                        <a:srgbClr val="ffffff"/>
                      </a:solidFill>
                    </a:lnR>
                    <a:lnT w="12240">
                      <a:solidFill>
                        <a:srgbClr val="ffffff"/>
                      </a:solidFill>
                    </a:lnT>
                    <a:lnB w="38160">
                      <a:solidFill>
                        <a:srgbClr val="ffffff"/>
                      </a:solidFill>
                    </a:lnB>
                    <a:solidFill>
                      <a:srgbClr val="ac3ec1"/>
                    </a:solidFill>
                  </a:tcPr>
                </a:tc>
                <a:tc>
                  <a:txBody>
                    <a:bodyPr anchor="b">
                      <a:noAutofit/>
                    </a:bodyPr>
                    <a:p>
                      <a:pPr algn="ctr">
                        <a:lnSpc>
                          <a:spcPct val="100000"/>
                        </a:lnSpc>
                        <a:buNone/>
                      </a:pPr>
                      <a:r>
                        <a:rPr b="1" lang="en-US" sz="1800" spc="-1" strike="noStrike">
                          <a:solidFill>
                            <a:srgbClr val="ffffff"/>
                          </a:solidFill>
                          <a:latin typeface="Calibri"/>
                        </a:rPr>
                        <a:t>CT scan</a:t>
                      </a:r>
                      <a:endParaRPr b="0" lang="en-US" sz="1800" spc="-1" strike="noStrike">
                        <a:latin typeface="Arial"/>
                      </a:endParaRPr>
                    </a:p>
                  </a:txBody>
                  <a:tcPr anchor="b" marL="91440" marR="91440">
                    <a:lnL w="12240">
                      <a:solidFill>
                        <a:srgbClr val="ffffff"/>
                      </a:solidFill>
                    </a:lnL>
                    <a:lnR w="12240">
                      <a:solidFill>
                        <a:srgbClr val="ffffff"/>
                      </a:solidFill>
                    </a:lnR>
                    <a:lnT w="12240">
                      <a:solidFill>
                        <a:srgbClr val="ffffff"/>
                      </a:solidFill>
                    </a:lnT>
                    <a:lnB w="38160">
                      <a:solidFill>
                        <a:srgbClr val="ffffff"/>
                      </a:solidFill>
                    </a:lnB>
                    <a:solidFill>
                      <a:srgbClr val="ac3ec1"/>
                    </a:solidFill>
                  </a:tcPr>
                </a:tc>
              </a:tr>
              <a:tr h="426600">
                <a:tc>
                  <a:txBody>
                    <a:bodyPr anchor="ctr">
                      <a:noAutofit/>
                    </a:bodyPr>
                    <a:p>
                      <a:pPr algn="ctr">
                        <a:lnSpc>
                          <a:spcPct val="100000"/>
                        </a:lnSpc>
                        <a:buNone/>
                      </a:pPr>
                      <a:r>
                        <a:rPr b="0" lang="en-US" sz="1800" spc="-1" strike="noStrike" u="sng">
                          <a:solidFill>
                            <a:srgbClr val="000000"/>
                          </a:solidFill>
                          <a:uFillTx/>
                          <a:latin typeface="Calibri"/>
                        </a:rPr>
                        <a:t>Quick and easy to acquire from the imaging device</a:t>
                      </a:r>
                      <a:endParaRPr b="0" lang="en-U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e2cee8"/>
                    </a:solidFill>
                  </a:tcPr>
                </a:tc>
                <a:tc>
                  <a:txBody>
                    <a:bodyPr anchor="ctr">
                      <a:noAutofit/>
                    </a:bodyPr>
                    <a:p>
                      <a:pPr algn="ctr">
                        <a:lnSpc>
                          <a:spcPct val="100000"/>
                        </a:lnSpc>
                        <a:buNone/>
                      </a:pPr>
                      <a:r>
                        <a:rPr b="0" lang="en-US" sz="1800" spc="-1" strike="noStrike">
                          <a:solidFill>
                            <a:srgbClr val="000000"/>
                          </a:solidFill>
                          <a:latin typeface="Calibri"/>
                        </a:rPr>
                        <a:t>More time-consuming and complex</a:t>
                      </a:r>
                      <a:endParaRPr b="0" lang="en-U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e2cee8"/>
                    </a:solidFill>
                  </a:tcPr>
                </a:tc>
              </a:tr>
              <a:tr h="426600">
                <a:tc>
                  <a:txBody>
                    <a:bodyPr anchor="ctr">
                      <a:noAutofit/>
                    </a:bodyPr>
                    <a:p>
                      <a:pPr algn="ctr">
                        <a:lnSpc>
                          <a:spcPct val="100000"/>
                        </a:lnSpc>
                        <a:buNone/>
                      </a:pPr>
                      <a:r>
                        <a:rPr b="0" lang="en-US" sz="1800" spc="-1" strike="noStrike" u="sng">
                          <a:solidFill>
                            <a:srgbClr val="000000"/>
                          </a:solidFill>
                          <a:uFillTx/>
                          <a:latin typeface="Calibri"/>
                        </a:rPr>
                        <a:t>Uses a small amount of radiation</a:t>
                      </a:r>
                      <a:endParaRPr b="0" lang="en-U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f1e8f4"/>
                    </a:solidFill>
                  </a:tcPr>
                </a:tc>
                <a:tc>
                  <a:txBody>
                    <a:bodyPr anchor="ctr">
                      <a:noAutofit/>
                    </a:bodyPr>
                    <a:p>
                      <a:pPr algn="ctr">
                        <a:lnSpc>
                          <a:spcPct val="100000"/>
                        </a:lnSpc>
                        <a:buNone/>
                      </a:pPr>
                      <a:r>
                        <a:rPr b="0" lang="en-US" sz="1800" spc="-1" strike="noStrike">
                          <a:solidFill>
                            <a:srgbClr val="000000"/>
                          </a:solidFill>
                          <a:latin typeface="Calibri"/>
                        </a:rPr>
                        <a:t>Involves higher levels of radiation exposure</a:t>
                      </a:r>
                      <a:endParaRPr b="0" lang="en-U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f1e8f4"/>
                    </a:solidFill>
                  </a:tcPr>
                </a:tc>
              </a:tr>
              <a:tr h="743040">
                <a:tc>
                  <a:txBody>
                    <a:bodyPr anchor="ctr">
                      <a:noAutofit/>
                    </a:bodyPr>
                    <a:p>
                      <a:pPr algn="ctr">
                        <a:lnSpc>
                          <a:spcPct val="100000"/>
                        </a:lnSpc>
                        <a:buNone/>
                      </a:pPr>
                      <a:r>
                        <a:rPr b="0" lang="en-US" sz="1800" spc="-1" strike="noStrike">
                          <a:solidFill>
                            <a:srgbClr val="000000"/>
                          </a:solidFill>
                          <a:latin typeface="Calibri"/>
                        </a:rPr>
                        <a:t>Less sensitive than CT scans in detecting abnormalities</a:t>
                      </a:r>
                      <a:endParaRPr b="0" lang="en-U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e2cee8"/>
                    </a:solidFill>
                  </a:tcPr>
                </a:tc>
                <a:tc>
                  <a:txBody>
                    <a:bodyPr anchor="ctr">
                      <a:noAutofit/>
                    </a:bodyPr>
                    <a:p>
                      <a:pPr algn="ctr">
                        <a:lnSpc>
                          <a:spcPct val="100000"/>
                        </a:lnSpc>
                        <a:buNone/>
                      </a:pPr>
                      <a:r>
                        <a:rPr b="0" lang="en-US" sz="1800" spc="-1" strike="noStrike" u="sng">
                          <a:solidFill>
                            <a:srgbClr val="000000"/>
                          </a:solidFill>
                          <a:uFillTx/>
                          <a:latin typeface="Calibri"/>
                        </a:rPr>
                        <a:t>More sensitive than chest X-rays in detecting abnormalities</a:t>
                      </a:r>
                      <a:endParaRPr b="0" lang="en-U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e2cee8"/>
                    </a:solidFill>
                  </a:tcPr>
                </a:tc>
              </a:tr>
              <a:tr h="1059480">
                <a:tc>
                  <a:txBody>
                    <a:bodyPr anchor="ctr">
                      <a:noAutofit/>
                    </a:bodyPr>
                    <a:p>
                      <a:pPr algn="ctr">
                        <a:lnSpc>
                          <a:spcPct val="100000"/>
                        </a:lnSpc>
                        <a:buNone/>
                      </a:pPr>
                      <a:r>
                        <a:rPr b="0" lang="en-US" sz="1800" spc="-1" strike="noStrike" u="sng">
                          <a:solidFill>
                            <a:srgbClr val="000000"/>
                          </a:solidFill>
                          <a:uFillTx/>
                          <a:latin typeface="Calibri"/>
                        </a:rPr>
                        <a:t>Good for initial screening and detecting a wide range of abnormalities</a:t>
                      </a:r>
                      <a:endParaRPr b="0" lang="en-U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f1e8f4"/>
                    </a:solidFill>
                  </a:tcPr>
                </a:tc>
                <a:tc>
                  <a:txBody>
                    <a:bodyPr anchor="ctr">
                      <a:noAutofit/>
                    </a:bodyPr>
                    <a:p>
                      <a:pPr algn="ctr">
                        <a:lnSpc>
                          <a:spcPct val="100000"/>
                        </a:lnSpc>
                        <a:buNone/>
                      </a:pPr>
                      <a:r>
                        <a:rPr b="0" lang="en-US" sz="1800" spc="-1" strike="noStrike">
                          <a:solidFill>
                            <a:srgbClr val="000000"/>
                          </a:solidFill>
                          <a:latin typeface="Calibri"/>
                        </a:rPr>
                        <a:t>Better for detecting smaller abnormalities and providing detailed information about their size, shape, and location</a:t>
                      </a:r>
                      <a:endParaRPr b="0" lang="en-U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f1e8f4"/>
                    </a:solidFill>
                  </a:tcPr>
                </a:tc>
              </a:tr>
              <a:tr h="426600">
                <a:tc>
                  <a:txBody>
                    <a:bodyPr anchor="ctr">
                      <a:noAutofit/>
                    </a:bodyPr>
                    <a:p>
                      <a:pPr algn="ctr">
                        <a:lnSpc>
                          <a:spcPct val="100000"/>
                        </a:lnSpc>
                        <a:buNone/>
                      </a:pPr>
                      <a:r>
                        <a:rPr b="0" lang="en-US" sz="1800" spc="-1" strike="noStrike" u="sng">
                          <a:solidFill>
                            <a:srgbClr val="000000"/>
                          </a:solidFill>
                          <a:uFillTx/>
                          <a:latin typeface="Calibri"/>
                        </a:rPr>
                        <a:t>Less expensive</a:t>
                      </a:r>
                      <a:endParaRPr b="0" lang="en-U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e2cee8"/>
                    </a:solidFill>
                  </a:tcPr>
                </a:tc>
                <a:tc>
                  <a:txBody>
                    <a:bodyPr anchor="ctr">
                      <a:noAutofit/>
                    </a:bodyPr>
                    <a:p>
                      <a:pPr algn="ctr">
                        <a:lnSpc>
                          <a:spcPct val="100000"/>
                        </a:lnSpc>
                        <a:buNone/>
                      </a:pPr>
                      <a:r>
                        <a:rPr b="0" lang="en-US" sz="1800" spc="-1" strike="noStrike">
                          <a:solidFill>
                            <a:srgbClr val="000000"/>
                          </a:solidFill>
                          <a:latin typeface="Calibri"/>
                        </a:rPr>
                        <a:t>More expensive</a:t>
                      </a:r>
                      <a:endParaRPr b="0" lang="en-U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e2cee8"/>
                    </a:solidFill>
                  </a:tcPr>
                </a:tc>
              </a:tr>
              <a:tr h="427680">
                <a:tc>
                  <a:txBody>
                    <a:bodyPr anchor="ctr">
                      <a:noAutofit/>
                    </a:bodyPr>
                    <a:p>
                      <a:pPr algn="ctr">
                        <a:lnSpc>
                          <a:spcPct val="100000"/>
                        </a:lnSpc>
                        <a:buNone/>
                      </a:pPr>
                      <a:r>
                        <a:rPr b="0" lang="en-US" sz="1800" spc="-1" strike="noStrike">
                          <a:solidFill>
                            <a:srgbClr val="000000"/>
                          </a:solidFill>
                          <a:latin typeface="Calibri"/>
                        </a:rPr>
                        <a:t>May miss small lesions or nodules</a:t>
                      </a:r>
                      <a:endParaRPr b="0" lang="en-U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f1e8f4"/>
                    </a:solidFill>
                  </a:tcPr>
                </a:tc>
                <a:tc>
                  <a:txBody>
                    <a:bodyPr anchor="ctr">
                      <a:noAutofit/>
                    </a:bodyPr>
                    <a:p>
                      <a:pPr algn="ctr">
                        <a:lnSpc>
                          <a:spcPct val="100000"/>
                        </a:lnSpc>
                        <a:buNone/>
                      </a:pPr>
                      <a:r>
                        <a:rPr b="0" lang="en-US" sz="1800" spc="-1" strike="noStrike" u="sng">
                          <a:solidFill>
                            <a:srgbClr val="000000"/>
                          </a:solidFill>
                          <a:uFillTx/>
                          <a:latin typeface="Calibri"/>
                        </a:rPr>
                        <a:t>More likely to detect small lesions or nodules</a:t>
                      </a:r>
                      <a:endParaRPr b="0" lang="en-U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f1e8f4"/>
                    </a:solidFill>
                  </a:tcPr>
                </a:tc>
              </a:tr>
            </a:tbl>
          </a:graphicData>
        </a:graphic>
      </p:graphicFrame>
      <p:sp>
        <p:nvSpPr>
          <p:cNvPr id="175" name="PlaceHolder 1"/>
          <p:cNvSpPr>
            <a:spLocks noGrp="1"/>
          </p:cNvSpPr>
          <p:nvPr>
            <p:ph type="sldNum" idx="19"/>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9F063637-5821-4482-9CE2-A9F87AA7F2CC}" type="slidenum">
              <a:rPr b="0" lang="en-US" sz="2400" spc="-1" strike="noStrike">
                <a:solidFill>
                  <a:srgbClr val="ffffff"/>
                </a:solidFill>
                <a:latin typeface="Calibri"/>
              </a:rPr>
              <a:t>5</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31" dur="indefinite" restart="never" nodeType="tmRoot">
          <p:childTnLst>
            <p:seq>
              <p:cTn id="32" dur="indefinite" nodeType="mainSeq">
                <p:childTnLst>
                  <p:par>
                    <p:cTn id="33" fill="hold">
                      <p:stCondLst>
                        <p:cond delay="indefinite"/>
                      </p:stCondLst>
                      <p:childTnLst>
                        <p:par>
                          <p:cTn id="34" fill="hold">
                            <p:stCondLst>
                              <p:cond delay="0"/>
                            </p:stCondLst>
                            <p:childTnLst>
                              <p:par>
                                <p:cTn id="35" nodeType="clickEffect" fill="hold" presetClass="entr" presetID="2" presetSubtype="4">
                                  <p:stCondLst>
                                    <p:cond delay="0"/>
                                  </p:stCondLst>
                                  <p:childTnLst>
                                    <p:set>
                                      <p:cBhvr>
                                        <p:cTn id="36" dur="1" fill="hold">
                                          <p:stCondLst>
                                            <p:cond delay="0"/>
                                          </p:stCondLst>
                                        </p:cTn>
                                        <p:tgtEl>
                                          <p:spTgt spid="174"/>
                                        </p:tgtEl>
                                        <p:attrNameLst>
                                          <p:attrName>style.visibility</p:attrName>
                                        </p:attrNameLst>
                                      </p:cBhvr>
                                      <p:to>
                                        <p:strVal val="visible"/>
                                      </p:to>
                                    </p:set>
                                    <p:anim calcmode="lin" valueType="num">
                                      <p:cBhvr additive="repl">
                                        <p:cTn id="37" dur="500" fill="hold"/>
                                        <p:tgtEl>
                                          <p:spTgt spid="174"/>
                                        </p:tgtEl>
                                        <p:attrNameLst>
                                          <p:attrName>ppt_x</p:attrName>
                                        </p:attrNameLst>
                                      </p:cBhvr>
                                      <p:tavLst>
                                        <p:tav tm="0">
                                          <p:val>
                                            <p:strVal val="#ppt_x"/>
                                          </p:val>
                                        </p:tav>
                                        <p:tav tm="100000">
                                          <p:val>
                                            <p:strVal val="#ppt_x"/>
                                          </p:val>
                                        </p:tav>
                                      </p:tavLst>
                                    </p:anim>
                                    <p:anim calcmode="lin" valueType="num">
                                      <p:cBhvr additive="repl">
                                        <p:cTn id="38" dur="500" fill="hold"/>
                                        <p:tgtEl>
                                          <p:spTgt spid="1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76" name="Picture 196" descr=""/>
          <p:cNvPicPr/>
          <p:nvPr/>
        </p:nvPicPr>
        <p:blipFill>
          <a:blip r:embed="rId1"/>
          <a:stretch/>
        </p:blipFill>
        <p:spPr>
          <a:xfrm>
            <a:off x="0" y="0"/>
            <a:ext cx="12188520" cy="6855840"/>
          </a:xfrm>
          <a:prstGeom prst="rect">
            <a:avLst/>
          </a:prstGeom>
          <a:ln w="0">
            <a:noFill/>
          </a:ln>
        </p:spPr>
      </p:pic>
      <p:sp>
        <p:nvSpPr>
          <p:cNvPr id="177" name="Rectangle 198"/>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78" name="Freeform: Shape 200"/>
          <p:cNvSpPr/>
          <p:nvPr/>
        </p:nvSpPr>
        <p:spPr>
          <a:xfrm flipH="1">
            <a:off x="0" y="0"/>
            <a:ext cx="4125600" cy="6857640"/>
          </a:xfrm>
          <a:custGeom>
            <a:avLst/>
            <a:gdLst/>
            <a:ahLst/>
            <a:rect l="l" t="t" r="r" b="b"/>
            <a:pathLst>
              <a:path w="4125976" h="6858002">
                <a:moveTo>
                  <a:pt x="4125976" y="0"/>
                </a:moveTo>
                <a:lnTo>
                  <a:pt x="1300393" y="0"/>
                </a:lnTo>
                <a:lnTo>
                  <a:pt x="1300393" y="2"/>
                </a:lnTo>
                <a:lnTo>
                  <a:pt x="1155520" y="2"/>
                </a:lnTo>
                <a:lnTo>
                  <a:pt x="1074856" y="88573"/>
                </a:lnTo>
                <a:cubicBezTo>
                  <a:pt x="422987" y="841260"/>
                  <a:pt x="0" y="2042663"/>
                  <a:pt x="0" y="3396600"/>
                </a:cubicBezTo>
                <a:cubicBezTo>
                  <a:pt x="0" y="4846647"/>
                  <a:pt x="488259" y="6121285"/>
                  <a:pt x="1222540" y="6858002"/>
                </a:cubicBezTo>
                <a:cubicBezTo>
                  <a:pt x="4125598" y="6858002"/>
                  <a:pt x="4125598" y="6858002"/>
                  <a:pt x="4125598" y="6858002"/>
                </a:cubicBezTo>
                <a:lnTo>
                  <a:pt x="4125976" y="6857600"/>
                </a:lnTo>
                <a:close/>
              </a:path>
            </a:pathLst>
          </a:custGeom>
          <a:blipFill rotWithShape="0">
            <a:blip r:embed="rId2"/>
            <a:srcRect/>
            <a:tile/>
          </a:blipFill>
          <a:ln>
            <a:noFill/>
          </a:ln>
        </p:spPr>
        <p:style>
          <a:lnRef idx="2">
            <a:schemeClr val="accent1">
              <a:shade val="50000"/>
            </a:schemeClr>
          </a:lnRef>
          <a:fillRef idx="1003">
            <a:schemeClr val="dk2"/>
          </a:fillRef>
          <a:effectRef idx="0">
            <a:schemeClr val="accent1"/>
          </a:effectRef>
          <a:fontRef idx="minor"/>
        </p:style>
      </p:sp>
      <p:sp>
        <p:nvSpPr>
          <p:cNvPr id="179" name="PlaceHolder 1"/>
          <p:cNvSpPr>
            <a:spLocks noGrp="1"/>
          </p:cNvSpPr>
          <p:nvPr>
            <p:ph type="title"/>
          </p:nvPr>
        </p:nvSpPr>
        <p:spPr>
          <a:xfrm>
            <a:off x="685800" y="643320"/>
            <a:ext cx="2590560" cy="4995000"/>
          </a:xfrm>
          <a:prstGeom prst="rect">
            <a:avLst/>
          </a:prstGeom>
          <a:noFill/>
          <a:ln w="0">
            <a:noFill/>
          </a:ln>
        </p:spPr>
        <p:txBody>
          <a:bodyPr anchor="ctr">
            <a:normAutofit/>
          </a:bodyPr>
          <a:p>
            <a:pPr>
              <a:lnSpc>
                <a:spcPct val="100000"/>
              </a:lnSpc>
              <a:buNone/>
            </a:pPr>
            <a:r>
              <a:rPr b="0" lang="en-US" sz="3600" spc="-1" strike="noStrike" cap="all">
                <a:solidFill>
                  <a:srgbClr val="ffffff"/>
                </a:solidFill>
                <a:latin typeface="Calibri Light"/>
              </a:rPr>
              <a:t>Table of The Content</a:t>
            </a:r>
            <a:endParaRPr b="0" lang="en-US" sz="3600" spc="-1" strike="noStrike">
              <a:solidFill>
                <a:srgbClr val="ffffff"/>
              </a:solidFill>
              <a:latin typeface="Calibri"/>
            </a:endParaRPr>
          </a:p>
        </p:txBody>
      </p:sp>
      <p:sp>
        <p:nvSpPr>
          <p:cNvPr id="180" name="PlaceHolder 2"/>
          <p:cNvSpPr>
            <a:spLocks noGrp="1"/>
          </p:cNvSpPr>
          <p:nvPr>
            <p:ph/>
          </p:nvPr>
        </p:nvSpPr>
        <p:spPr>
          <a:xfrm>
            <a:off x="5513040" y="1065240"/>
            <a:ext cx="5136120" cy="4656600"/>
          </a:xfrm>
          <a:prstGeom prst="rect">
            <a:avLst/>
          </a:prstGeom>
          <a:noFill/>
          <a:ln w="0">
            <a:noFill/>
          </a:ln>
        </p:spPr>
        <p:txBody>
          <a:bodyPr lIns="90000" rIns="90000" tIns="45000" bIns="45000" anchor="t">
            <a:noAutofit/>
          </a:bodyPr>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Introduction</a:t>
            </a:r>
            <a:endParaRPr b="0" lang="en-US" sz="2650" spc="-1" strike="noStrike">
              <a:solidFill>
                <a:srgbClr val="ffffff"/>
              </a:solidFill>
              <a:latin typeface="Calibri"/>
            </a:endParaRPr>
          </a:p>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Problem Statement</a:t>
            </a:r>
            <a:endParaRPr b="0" lang="en-US" sz="2650" spc="-1" strike="noStrike">
              <a:solidFill>
                <a:srgbClr val="ffffff"/>
              </a:solidFill>
              <a:latin typeface="Calibri"/>
            </a:endParaRPr>
          </a:p>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Related Work </a:t>
            </a:r>
            <a:endParaRPr b="0" lang="en-US" sz="2650" spc="-1" strike="noStrike">
              <a:solidFill>
                <a:srgbClr val="ffffff"/>
              </a:solidFill>
              <a:latin typeface="Calibri"/>
            </a:endParaRPr>
          </a:p>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Proposed Work I</a:t>
            </a:r>
            <a:endParaRPr b="0" lang="en-US" sz="2650" spc="-1" strike="noStrike">
              <a:solidFill>
                <a:srgbClr val="ffffff"/>
              </a:solidFill>
              <a:latin typeface="Calibri"/>
            </a:endParaRPr>
          </a:p>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Proposed Work II</a:t>
            </a:r>
            <a:endParaRPr b="0" lang="en-US" sz="2650" spc="-1" strike="noStrike">
              <a:solidFill>
                <a:srgbClr val="ffffff"/>
              </a:solidFill>
              <a:latin typeface="Calibri"/>
            </a:endParaRPr>
          </a:p>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Conclusion</a:t>
            </a:r>
            <a:endParaRPr b="0" lang="en-US" sz="2650" spc="-1" strike="noStrike">
              <a:solidFill>
                <a:srgbClr val="ffffff"/>
              </a:solidFill>
              <a:latin typeface="Calibri"/>
            </a:endParaRPr>
          </a:p>
          <a:p>
            <a:pPr marL="383040" indent="-383040">
              <a:lnSpc>
                <a:spcPct val="120000"/>
              </a:lnSpc>
              <a:spcBef>
                <a:spcPts val="1341"/>
              </a:spcBef>
              <a:spcAft>
                <a:spcPts val="1341"/>
              </a:spcAft>
              <a:buNone/>
              <a:tabLst>
                <a:tab algn="l" pos="0"/>
              </a:tabLst>
            </a:pPr>
            <a:endParaRPr b="0" lang="en-US" sz="2680" spc="-1" strike="noStrike">
              <a:solidFill>
                <a:srgbClr val="ffffff"/>
              </a:solidFill>
              <a:latin typeface="Calibri"/>
            </a:endParaRPr>
          </a:p>
          <a:p>
            <a:pPr marL="383040" indent="-383040">
              <a:lnSpc>
                <a:spcPct val="120000"/>
              </a:lnSpc>
              <a:spcBef>
                <a:spcPts val="1341"/>
              </a:spcBef>
              <a:spcAft>
                <a:spcPts val="1341"/>
              </a:spcAft>
              <a:buNone/>
              <a:tabLst>
                <a:tab algn="l" pos="0"/>
              </a:tabLst>
            </a:pPr>
            <a:endParaRPr b="0" lang="en-US" sz="2680" spc="-1" strike="noStrike">
              <a:solidFill>
                <a:srgbClr val="ffffff"/>
              </a:solidFill>
              <a:latin typeface="Calibri"/>
            </a:endParaRPr>
          </a:p>
          <a:p>
            <a:pPr marL="285840" indent="-285840">
              <a:lnSpc>
                <a:spcPct val="120000"/>
              </a:lnSpc>
              <a:spcBef>
                <a:spcPts val="1001"/>
              </a:spcBef>
              <a:spcAft>
                <a:spcPts val="1001"/>
              </a:spcAft>
              <a:buNone/>
              <a:tabLst>
                <a:tab algn="l" pos="0"/>
              </a:tabLst>
            </a:pPr>
            <a:endParaRPr b="0" lang="en-US" sz="2000" spc="-1" strike="noStrike">
              <a:solidFill>
                <a:srgbClr val="ffffff"/>
              </a:solidFill>
              <a:latin typeface="Calibri"/>
            </a:endParaRPr>
          </a:p>
        </p:txBody>
      </p:sp>
      <p:sp>
        <p:nvSpPr>
          <p:cNvPr id="181" name="Arrow: Right 3"/>
          <p:cNvSpPr/>
          <p:nvPr/>
        </p:nvSpPr>
        <p:spPr>
          <a:xfrm rot="10800000">
            <a:off x="8762760" y="1838160"/>
            <a:ext cx="1408680" cy="765360"/>
          </a:xfrm>
          <a:prstGeom prst="rightArrow">
            <a:avLst>
              <a:gd name="adj1" fmla="val 50000"/>
              <a:gd name="adj2" fmla="val 50000"/>
            </a:avLst>
          </a:prstGeom>
          <a:solidFill>
            <a:srgbClr val="4472c4"/>
          </a:solidFill>
          <a:ln cap="rnd">
            <a:solidFill>
              <a:srgbClr val="325490"/>
            </a:solidFill>
            <a:round/>
          </a:ln>
        </p:spPr>
        <p:style>
          <a:lnRef idx="2">
            <a:schemeClr val="accent1">
              <a:shade val="50000"/>
            </a:schemeClr>
          </a:lnRef>
          <a:fillRef idx="1">
            <a:schemeClr val="accent1"/>
          </a:fillRef>
          <a:effectRef idx="0">
            <a:schemeClr val="accent1"/>
          </a:effectRef>
          <a:fontRef idx="minor"/>
        </p:style>
      </p:sp>
      <p:sp>
        <p:nvSpPr>
          <p:cNvPr id="182" name="PlaceHolder 3"/>
          <p:cNvSpPr>
            <a:spLocks noGrp="1"/>
          </p:cNvSpPr>
          <p:nvPr>
            <p:ph type="sldNum" idx="20"/>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000000"/>
                </a:solidFill>
                <a:latin typeface="Calibri"/>
              </a:defRPr>
            </a:lvl1pPr>
          </a:lstStyle>
          <a:p>
            <a:pPr algn="r">
              <a:lnSpc>
                <a:spcPct val="100000"/>
              </a:lnSpc>
              <a:buNone/>
            </a:pPr>
            <a:fld id="{52543A8B-F5FD-4A3A-B856-979B86AF221A}" type="slidenum">
              <a:rPr b="0" lang="en-US" sz="2400" spc="-1" strike="noStrike">
                <a:solidFill>
                  <a:srgbClr val="000000"/>
                </a:solidFill>
                <a:latin typeface="Calibri"/>
              </a:rPr>
              <a:t>8</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39" dur="indefinite" restart="never" nodeType="tmRoot">
          <p:childTnLst>
            <p:seq>
              <p:cTn id="40" dur="indefinite" nodeType="mainSeq">
                <p:childTnLst>
                  <p:par>
                    <p:cTn id="41" fill="hold">
                      <p:stCondLst>
                        <p:cond delay="indefinite"/>
                      </p:stCondLst>
                      <p:childTnLst>
                        <p:par>
                          <p:cTn id="42" fill="hold">
                            <p:stCondLst>
                              <p:cond delay="0"/>
                            </p:stCondLst>
                            <p:childTnLst>
                              <p:par>
                                <p:cTn id="43" nodeType="clickEffect" fill="hold" presetClass="entr" presetID="10">
                                  <p:stCondLst>
                                    <p:cond delay="0"/>
                                  </p:stCondLst>
                                  <p:childTnLst>
                                    <p:set>
                                      <p:cBhvr>
                                        <p:cTn id="44" dur="1" fill="hold">
                                          <p:stCondLst>
                                            <p:cond delay="0"/>
                                          </p:stCondLst>
                                        </p:cTn>
                                        <p:tgtEl>
                                          <p:spTgt spid="181"/>
                                        </p:tgtEl>
                                        <p:attrNameLst>
                                          <p:attrName>style.visibility</p:attrName>
                                        </p:attrNameLst>
                                      </p:cBhvr>
                                      <p:to>
                                        <p:strVal val="visible"/>
                                      </p:to>
                                    </p:set>
                                    <p:animEffect filter="fade" transition="in">
                                      <p:cBhvr additive="repl">
                                        <p:cTn id="45" dur="500"/>
                                        <p:tgtEl>
                                          <p:spTgt spid="1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183" name="Picture 244" descr=""/>
          <p:cNvPicPr/>
          <p:nvPr/>
        </p:nvPicPr>
        <p:blipFill>
          <a:blip r:embed="rId2"/>
          <a:stretch/>
        </p:blipFill>
        <p:spPr>
          <a:xfrm>
            <a:off x="0" y="0"/>
            <a:ext cx="12188520" cy="6855840"/>
          </a:xfrm>
          <a:prstGeom prst="rect">
            <a:avLst/>
          </a:prstGeom>
          <a:ln w="0">
            <a:noFill/>
          </a:ln>
        </p:spPr>
      </p:pic>
      <p:sp>
        <p:nvSpPr>
          <p:cNvPr id="184" name="Rounded Rectangle 30"/>
          <p:cNvSpPr/>
          <p:nvPr/>
        </p:nvSpPr>
        <p:spPr>
          <a:xfrm>
            <a:off x="660600" y="639000"/>
            <a:ext cx="3398040" cy="5574960"/>
          </a:xfrm>
          <a:prstGeom prst="roundRect">
            <a:avLst>
              <a:gd name="adj" fmla="val 5442"/>
            </a:avLst>
          </a:prstGeom>
          <a:solidFill>
            <a:schemeClr val="tx1"/>
          </a:solidFill>
          <a:ln cap="sq" w="50800">
            <a:solidFill>
              <a:srgbClr val="ffffff"/>
            </a:solidFill>
            <a:miter/>
          </a:ln>
          <a:effectLst>
            <a:outerShdw algn="tl" blurRad="254160" rotWithShape="0">
              <a:srgbClr val="000000">
                <a:alpha val="43000"/>
              </a:srgbClr>
            </a:outerShdw>
          </a:effectLst>
        </p:spPr>
        <p:style>
          <a:lnRef idx="2">
            <a:schemeClr val="accent1">
              <a:shade val="50000"/>
            </a:schemeClr>
          </a:lnRef>
          <a:fillRef idx="1">
            <a:schemeClr val="accent1"/>
          </a:fillRef>
          <a:effectRef idx="0">
            <a:schemeClr val="accent1"/>
          </a:effectRef>
          <a:fontRef idx="minor"/>
        </p:style>
      </p:sp>
      <p:sp>
        <p:nvSpPr>
          <p:cNvPr id="185" name="Picture 9"/>
          <p:cNvSpPr/>
          <p:nvPr/>
        </p:nvSpPr>
        <p:spPr>
          <a:xfrm>
            <a:off x="1037520" y="732960"/>
            <a:ext cx="2636280" cy="2636280"/>
          </a:xfrm>
          <a:prstGeom prst="roundRect">
            <a:avLst>
              <a:gd name="adj" fmla="val 5170"/>
            </a:avLst>
          </a:prstGeom>
          <a:blipFill rotWithShape="0">
            <a:blip r:embed="rId3"/>
            <a:srcRect/>
            <a:stretch/>
          </a:blipFill>
          <a:ln w="50800">
            <a:noFill/>
          </a:ln>
        </p:spPr>
        <p:style>
          <a:lnRef idx="0"/>
          <a:fillRef idx="0"/>
          <a:effectRef idx="0"/>
          <a:fontRef idx="minor"/>
        </p:style>
      </p:sp>
      <p:sp>
        <p:nvSpPr>
          <p:cNvPr id="186" name="Picture 8"/>
          <p:cNvSpPr/>
          <p:nvPr/>
        </p:nvSpPr>
        <p:spPr>
          <a:xfrm>
            <a:off x="1037520" y="3484080"/>
            <a:ext cx="2636280" cy="2636280"/>
          </a:xfrm>
          <a:prstGeom prst="roundRect">
            <a:avLst>
              <a:gd name="adj" fmla="val 5170"/>
            </a:avLst>
          </a:prstGeom>
          <a:blipFill rotWithShape="0">
            <a:blip r:embed="rId4"/>
            <a:srcRect/>
            <a:stretch/>
          </a:blipFill>
          <a:ln w="50800">
            <a:noFill/>
          </a:ln>
        </p:spPr>
        <p:style>
          <a:lnRef idx="0"/>
          <a:fillRef idx="0"/>
          <a:effectRef idx="0"/>
          <a:fontRef idx="minor"/>
        </p:style>
      </p:sp>
      <p:sp>
        <p:nvSpPr>
          <p:cNvPr id="187" name="Content Placeholder 6"/>
          <p:cNvSpPr/>
          <p:nvPr/>
        </p:nvSpPr>
        <p:spPr>
          <a:xfrm>
            <a:off x="4478760" y="1586880"/>
            <a:ext cx="4095720" cy="3387600"/>
          </a:xfrm>
          <a:prstGeom prst="rect">
            <a:avLst/>
          </a:prstGeom>
          <a:noFill/>
          <a:ln w="0">
            <a:noFill/>
          </a:ln>
        </p:spPr>
        <p:style>
          <a:lnRef idx="0"/>
          <a:fillRef idx="0"/>
          <a:effectRef idx="0"/>
          <a:fontRef idx="minor"/>
        </p:style>
        <p:txBody>
          <a:bodyPr anchor="ctr">
            <a:normAutofit/>
          </a:bodyPr>
          <a:p>
            <a:pPr indent="-216000">
              <a:lnSpc>
                <a:spcPct val="100000"/>
              </a:lnSpc>
              <a:spcAft>
                <a:spcPts val="1001"/>
              </a:spcAft>
              <a:buClr>
                <a:srgbClr val="ffffff"/>
              </a:buClr>
              <a:buFont typeface="Arial"/>
              <a:buChar char="•"/>
              <a:tabLst>
                <a:tab algn="l" pos="0"/>
              </a:tabLst>
            </a:pPr>
            <a:r>
              <a:rPr b="0" lang="en-US" sz="2400" spc="-1" strike="noStrike">
                <a:solidFill>
                  <a:srgbClr val="ffffff"/>
                </a:solidFill>
                <a:latin typeface="Calibri"/>
              </a:rPr>
              <a:t>Detection Challenges:</a:t>
            </a:r>
            <a:endParaRPr b="0" lang="en-US" sz="2400" spc="-1" strike="noStrike">
              <a:latin typeface="Arial"/>
            </a:endParaRPr>
          </a:p>
          <a:p>
            <a:pPr lvl="1" marL="685800" indent="-228600">
              <a:lnSpc>
                <a:spcPct val="100000"/>
              </a:lnSpc>
              <a:spcAft>
                <a:spcPts val="1001"/>
              </a:spcAft>
              <a:buClr>
                <a:srgbClr val="ffffff"/>
              </a:buClr>
              <a:buFont typeface="Arial"/>
              <a:buChar char="•"/>
              <a:tabLst>
                <a:tab algn="l" pos="0"/>
              </a:tabLst>
            </a:pPr>
            <a:r>
              <a:rPr b="0" lang="en-US" sz="2400" spc="-1" strike="noStrike">
                <a:solidFill>
                  <a:srgbClr val="ffffff"/>
                </a:solidFill>
                <a:latin typeface="Calibri"/>
              </a:rPr>
              <a:t>Viewpoint variation. </a:t>
            </a:r>
            <a:endParaRPr b="0" lang="en-US" sz="2400" spc="-1" strike="noStrike">
              <a:latin typeface="Arial"/>
            </a:endParaRPr>
          </a:p>
          <a:p>
            <a:pPr lvl="1" marL="685800" indent="-228600">
              <a:lnSpc>
                <a:spcPct val="100000"/>
              </a:lnSpc>
              <a:spcAft>
                <a:spcPts val="1001"/>
              </a:spcAft>
              <a:buClr>
                <a:srgbClr val="ffffff"/>
              </a:buClr>
              <a:buFont typeface="Arial"/>
              <a:buChar char="•"/>
              <a:tabLst>
                <a:tab algn="l" pos="0"/>
              </a:tabLst>
            </a:pPr>
            <a:r>
              <a:rPr b="0" lang="en-US" sz="2400" spc="-1" strike="noStrike">
                <a:solidFill>
                  <a:srgbClr val="ffffff"/>
                </a:solidFill>
                <a:latin typeface="Calibri"/>
              </a:rPr>
              <a:t>Illumination.</a:t>
            </a:r>
            <a:endParaRPr b="0" lang="en-US" sz="2400" spc="-1" strike="noStrike">
              <a:latin typeface="Arial"/>
            </a:endParaRPr>
          </a:p>
          <a:p>
            <a:pPr lvl="1" marL="685800" indent="-228600">
              <a:lnSpc>
                <a:spcPct val="100000"/>
              </a:lnSpc>
              <a:spcAft>
                <a:spcPts val="1001"/>
              </a:spcAft>
              <a:buClr>
                <a:srgbClr val="ffffff"/>
              </a:buClr>
              <a:buFont typeface="Arial"/>
              <a:buChar char="•"/>
              <a:tabLst>
                <a:tab algn="l" pos="0"/>
              </a:tabLst>
            </a:pPr>
            <a:r>
              <a:rPr b="0" lang="en-US" sz="2400" spc="-1" strike="noStrike">
                <a:solidFill>
                  <a:srgbClr val="ffffff"/>
                </a:solidFill>
                <a:latin typeface="Calibri"/>
              </a:rPr>
              <a:t>Deformation.</a:t>
            </a:r>
            <a:endParaRPr b="0" lang="en-US" sz="2400" spc="-1" strike="noStrike">
              <a:latin typeface="Arial"/>
            </a:endParaRPr>
          </a:p>
          <a:p>
            <a:pPr lvl="1" marL="685800" indent="-228600">
              <a:lnSpc>
                <a:spcPct val="100000"/>
              </a:lnSpc>
              <a:spcAft>
                <a:spcPts val="1001"/>
              </a:spcAft>
              <a:buClr>
                <a:srgbClr val="ffffff"/>
              </a:buClr>
              <a:buFont typeface="Arial"/>
              <a:buChar char="•"/>
              <a:tabLst>
                <a:tab algn="l" pos="0"/>
              </a:tabLst>
            </a:pPr>
            <a:r>
              <a:rPr b="0" lang="en-US" sz="2400" spc="-1" strike="noStrike">
                <a:solidFill>
                  <a:srgbClr val="ffffff"/>
                </a:solidFill>
                <a:latin typeface="Calibri"/>
              </a:rPr>
              <a:t>Occlusion.</a:t>
            </a:r>
            <a:endParaRPr b="0" lang="en-US" sz="2400" spc="-1" strike="noStrike">
              <a:latin typeface="Arial"/>
            </a:endParaRPr>
          </a:p>
          <a:p>
            <a:pPr lvl="1" marL="685800" indent="-228600">
              <a:lnSpc>
                <a:spcPct val="100000"/>
              </a:lnSpc>
              <a:spcAft>
                <a:spcPts val="1001"/>
              </a:spcAft>
              <a:buClr>
                <a:srgbClr val="ffffff"/>
              </a:buClr>
              <a:buFont typeface="Arial"/>
              <a:buChar char="•"/>
              <a:tabLst>
                <a:tab algn="l" pos="0"/>
              </a:tabLst>
            </a:pPr>
            <a:r>
              <a:rPr b="0" lang="en-US" sz="2400" spc="-1" strike="noStrike">
                <a:solidFill>
                  <a:srgbClr val="ffffff"/>
                </a:solidFill>
                <a:latin typeface="Calibri"/>
              </a:rPr>
              <a:t>Scale.</a:t>
            </a:r>
            <a:endParaRPr b="0" lang="en-US" sz="2400" spc="-1" strike="noStrike">
              <a:latin typeface="Arial"/>
            </a:endParaRPr>
          </a:p>
        </p:txBody>
      </p:sp>
      <p:sp>
        <p:nvSpPr>
          <p:cNvPr id="188" name="TextBox 3"/>
          <p:cNvSpPr/>
          <p:nvPr/>
        </p:nvSpPr>
        <p:spPr>
          <a:xfrm>
            <a:off x="4909680" y="5136840"/>
            <a:ext cx="6737760" cy="51732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en-US" sz="1400" spc="-1" strike="noStrike">
                <a:solidFill>
                  <a:srgbClr val="ffffff"/>
                </a:solidFill>
                <a:latin typeface="Arial"/>
              </a:rPr>
              <a:t>Szeliski, Richard. </a:t>
            </a:r>
            <a:r>
              <a:rPr b="0" i="1" lang="en-US" sz="1400" spc="-1" strike="noStrike">
                <a:solidFill>
                  <a:srgbClr val="ffffff"/>
                </a:solidFill>
                <a:latin typeface="Arial"/>
              </a:rPr>
              <a:t>Computer vision: algorithms and applications</a:t>
            </a:r>
            <a:r>
              <a:rPr b="0" lang="en-US" sz="1400" spc="-1" strike="noStrike">
                <a:solidFill>
                  <a:srgbClr val="ffffff"/>
                </a:solidFill>
                <a:latin typeface="Arial"/>
              </a:rPr>
              <a:t>. Springer Science &amp; Business Media, 2010.</a:t>
            </a:r>
            <a:endParaRPr b="0" lang="en-US" sz="1400" spc="-1" strike="noStrike">
              <a:latin typeface="Arial"/>
            </a:endParaRPr>
          </a:p>
        </p:txBody>
      </p:sp>
      <p:sp>
        <p:nvSpPr>
          <p:cNvPr id="189" name="PlaceHolder 1"/>
          <p:cNvSpPr/>
          <p:nvPr/>
        </p:nvSpPr>
        <p:spPr>
          <a:xfrm>
            <a:off x="4483440" y="772200"/>
            <a:ext cx="5182920" cy="537480"/>
          </a:xfrm>
          <a:prstGeom prst="rect">
            <a:avLst/>
          </a:prstGeom>
          <a:noFill/>
          <a:ln w="0">
            <a:noFill/>
          </a:ln>
        </p:spPr>
        <p:style>
          <a:lnRef idx="0"/>
          <a:fillRef idx="0"/>
          <a:effectRef idx="0"/>
          <a:fontRef idx="minor"/>
        </p:style>
        <p:txBody>
          <a:bodyPr anchor="t">
            <a:noAutofit/>
          </a:bodyPr>
          <a:p>
            <a:pPr>
              <a:lnSpc>
                <a:spcPct val="90000"/>
              </a:lnSpc>
              <a:buNone/>
            </a:pPr>
            <a:r>
              <a:rPr b="1" lang="en-US" sz="3200" spc="-1" strike="noStrike" cap="all">
                <a:solidFill>
                  <a:srgbClr val="ffffff"/>
                </a:solidFill>
                <a:latin typeface="Gill Sans MT"/>
              </a:rPr>
              <a:t>Problem Statement</a:t>
            </a:r>
            <a:endParaRPr b="0" lang="en-US" sz="3200" spc="-1" strike="noStrike">
              <a:latin typeface="Arial"/>
            </a:endParaRPr>
          </a:p>
        </p:txBody>
      </p:sp>
      <p:sp>
        <p:nvSpPr>
          <p:cNvPr id="190" name="PlaceHolder 1"/>
          <p:cNvSpPr>
            <a:spLocks noGrp="1"/>
          </p:cNvSpPr>
          <p:nvPr>
            <p:ph type="sldNum" idx="21"/>
          </p:nvPr>
        </p:nvSpPr>
        <p:spPr>
          <a:xfrm>
            <a:off x="11643840" y="647352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F74235D7-CB35-49E3-99A2-660B7BAA2DDF}" type="slidenum">
              <a:rPr b="0" lang="en-US" sz="2400" spc="-1" strike="noStrike">
                <a:solidFill>
                  <a:srgbClr val="ffffff"/>
                </a:solidFill>
                <a:latin typeface="Calibri"/>
              </a:rPr>
              <a:t>9</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46" dur="indefinite" restart="never" nodeType="tmRoot">
          <p:childTnLst>
            <p:seq>
              <p:cTn id="47" dur="indefinite" nodeType="mainSeq">
                <p:childTnLst>
                  <p:par>
                    <p:cTn id="48" fill="hold">
                      <p:stCondLst>
                        <p:cond delay="indefinite"/>
                      </p:stCondLst>
                      <p:childTnLst>
                        <p:par>
                          <p:cTn id="49" fill="hold">
                            <p:stCondLst>
                              <p:cond delay="0"/>
                            </p:stCondLst>
                            <p:childTnLst>
                              <p:par>
                                <p:cTn id="50" nodeType="clickEffect" fill="hold" presetClass="entr" presetID="10">
                                  <p:stCondLst>
                                    <p:cond delay="0"/>
                                  </p:stCondLst>
                                  <p:childTnLst>
                                    <p:set>
                                      <p:cBhvr>
                                        <p:cTn id="51" dur="1" fill="hold">
                                          <p:stCondLst>
                                            <p:cond delay="0"/>
                                          </p:stCondLst>
                                        </p:cTn>
                                        <p:tgtEl>
                                          <p:spTgt spid="187">
                                            <p:txEl>
                                              <p:pRg st="1" end="1"/>
                                            </p:txEl>
                                          </p:spTgt>
                                        </p:tgtEl>
                                        <p:attrNameLst>
                                          <p:attrName>style.visibility</p:attrName>
                                        </p:attrNameLst>
                                      </p:cBhvr>
                                      <p:to>
                                        <p:strVal val="visible"/>
                                      </p:to>
                                    </p:set>
                                    <p:animEffect filter="fade" transition="in">
                                      <p:cBhvr additive="repl">
                                        <p:cTn id="52" dur="500"/>
                                        <p:tgtEl>
                                          <p:spTgt spid="187">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nodeType="clickEffect" fill="hold" presetClass="entr" presetID="10">
                                  <p:stCondLst>
                                    <p:cond delay="0"/>
                                  </p:stCondLst>
                                  <p:childTnLst>
                                    <p:set>
                                      <p:cBhvr>
                                        <p:cTn id="56" dur="1" fill="hold">
                                          <p:stCondLst>
                                            <p:cond delay="0"/>
                                          </p:stCondLst>
                                        </p:cTn>
                                        <p:tgtEl>
                                          <p:spTgt spid="187">
                                            <p:txEl>
                                              <p:pRg st="2" end="2"/>
                                            </p:txEl>
                                          </p:spTgt>
                                        </p:tgtEl>
                                        <p:attrNameLst>
                                          <p:attrName>style.visibility</p:attrName>
                                        </p:attrNameLst>
                                      </p:cBhvr>
                                      <p:to>
                                        <p:strVal val="visible"/>
                                      </p:to>
                                    </p:set>
                                    <p:animEffect filter="fade" transition="in">
                                      <p:cBhvr additive="repl">
                                        <p:cTn id="57" dur="500"/>
                                        <p:tgtEl>
                                          <p:spTgt spid="187">
                                            <p:txEl>
                                              <p:p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nodeType="clickEffect" fill="hold" presetClass="entr" presetID="10">
                                  <p:stCondLst>
                                    <p:cond delay="0"/>
                                  </p:stCondLst>
                                  <p:childTnLst>
                                    <p:set>
                                      <p:cBhvr>
                                        <p:cTn id="61" dur="1" fill="hold">
                                          <p:stCondLst>
                                            <p:cond delay="0"/>
                                          </p:stCondLst>
                                        </p:cTn>
                                        <p:tgtEl>
                                          <p:spTgt spid="187">
                                            <p:txEl>
                                              <p:pRg st="3" end="3"/>
                                            </p:txEl>
                                          </p:spTgt>
                                        </p:tgtEl>
                                        <p:attrNameLst>
                                          <p:attrName>style.visibility</p:attrName>
                                        </p:attrNameLst>
                                      </p:cBhvr>
                                      <p:to>
                                        <p:strVal val="visible"/>
                                      </p:to>
                                    </p:set>
                                    <p:animEffect filter="fade" transition="in">
                                      <p:cBhvr additive="repl">
                                        <p:cTn id="62" dur="500"/>
                                        <p:tgtEl>
                                          <p:spTgt spid="187">
                                            <p:txEl>
                                              <p:pRg st="3" end="3"/>
                                            </p:txEl>
                                          </p:spTgt>
                                        </p:tgtEl>
                                      </p:cBhvr>
                                    </p:animEffect>
                                  </p:childTnLst>
                                </p:cTn>
                              </p:par>
                            </p:childTnLst>
                          </p:cTn>
                        </p:par>
                      </p:childTnLst>
                    </p:cTn>
                  </p:par>
                  <p:par>
                    <p:cTn id="63" fill="hold">
                      <p:stCondLst>
                        <p:cond delay="indefinite"/>
                      </p:stCondLst>
                      <p:childTnLst>
                        <p:par>
                          <p:cTn id="64" fill="hold">
                            <p:stCondLst>
                              <p:cond delay="0"/>
                            </p:stCondLst>
                            <p:childTnLst>
                              <p:par>
                                <p:cTn id="65" nodeType="clickEffect" fill="hold" presetClass="entr" presetID="10">
                                  <p:stCondLst>
                                    <p:cond delay="0"/>
                                  </p:stCondLst>
                                  <p:childTnLst>
                                    <p:set>
                                      <p:cBhvr>
                                        <p:cTn id="66" dur="1" fill="hold">
                                          <p:stCondLst>
                                            <p:cond delay="0"/>
                                          </p:stCondLst>
                                        </p:cTn>
                                        <p:tgtEl>
                                          <p:spTgt spid="187">
                                            <p:txEl>
                                              <p:pRg st="4" end="4"/>
                                            </p:txEl>
                                          </p:spTgt>
                                        </p:tgtEl>
                                        <p:attrNameLst>
                                          <p:attrName>style.visibility</p:attrName>
                                        </p:attrNameLst>
                                      </p:cBhvr>
                                      <p:to>
                                        <p:strVal val="visible"/>
                                      </p:to>
                                    </p:set>
                                    <p:animEffect filter="fade" transition="in">
                                      <p:cBhvr additive="repl">
                                        <p:cTn id="67" dur="500"/>
                                        <p:tgtEl>
                                          <p:spTgt spid="187">
                                            <p:txEl>
                                              <p:pRg st="4" end="4"/>
                                            </p:txEl>
                                          </p:spTgt>
                                        </p:tgtEl>
                                      </p:cBhvr>
                                    </p:animEffect>
                                  </p:childTnLst>
                                </p:cTn>
                              </p:par>
                            </p:childTnLst>
                          </p:cTn>
                        </p:par>
                      </p:childTnLst>
                    </p:cTn>
                  </p:par>
                  <p:par>
                    <p:cTn id="68" fill="hold">
                      <p:stCondLst>
                        <p:cond delay="indefinite"/>
                      </p:stCondLst>
                      <p:childTnLst>
                        <p:par>
                          <p:cTn id="69" fill="hold">
                            <p:stCondLst>
                              <p:cond delay="0"/>
                            </p:stCondLst>
                            <p:childTnLst>
                              <p:par>
                                <p:cTn id="70" nodeType="clickEffect" fill="hold" presetClass="entr" presetID="10">
                                  <p:stCondLst>
                                    <p:cond delay="0"/>
                                  </p:stCondLst>
                                  <p:childTnLst>
                                    <p:set>
                                      <p:cBhvr>
                                        <p:cTn id="71" dur="1" fill="hold">
                                          <p:stCondLst>
                                            <p:cond delay="0"/>
                                          </p:stCondLst>
                                        </p:cTn>
                                        <p:tgtEl>
                                          <p:spTgt spid="187">
                                            <p:txEl>
                                              <p:pRg st="5" end="5"/>
                                            </p:txEl>
                                          </p:spTgt>
                                        </p:tgtEl>
                                        <p:attrNameLst>
                                          <p:attrName>style.visibility</p:attrName>
                                        </p:attrNameLst>
                                      </p:cBhvr>
                                      <p:to>
                                        <p:strVal val="visible"/>
                                      </p:to>
                                    </p:set>
                                    <p:animEffect filter="fade" transition="in">
                                      <p:cBhvr additive="repl">
                                        <p:cTn id="72" dur="500"/>
                                        <p:tgtEl>
                                          <p:spTgt spid="187">
                                            <p:txEl>
                                              <p:pRg st="5" end="5"/>
                                            </p:txEl>
                                          </p:spTgt>
                                        </p:tgtEl>
                                      </p:cBhvr>
                                    </p:animEffect>
                                  </p:childTnLst>
                                </p:cTn>
                              </p:par>
                            </p:childTnLst>
                          </p:cTn>
                        </p:par>
                      </p:childTnLst>
                    </p:cTn>
                  </p:par>
                  <p:par>
                    <p:cTn id="73" fill="hold">
                      <p:stCondLst>
                        <p:cond delay="indefinite"/>
                      </p:stCondLst>
                      <p:childTnLst>
                        <p:par>
                          <p:cTn id="74" fill="hold">
                            <p:stCondLst>
                              <p:cond delay="0"/>
                            </p:stCondLst>
                            <p:childTnLst>
                              <p:par>
                                <p:cTn id="75" nodeType="clickEffect" fill="hold" presetClass="entr" presetID="2" presetSubtype="4">
                                  <p:stCondLst>
                                    <p:cond delay="0"/>
                                  </p:stCondLst>
                                  <p:childTnLst>
                                    <p:set>
                                      <p:cBhvr>
                                        <p:cTn id="76" dur="1" fill="hold">
                                          <p:stCondLst>
                                            <p:cond delay="0"/>
                                          </p:stCondLst>
                                        </p:cTn>
                                        <p:tgtEl>
                                          <p:spTgt spid="186"/>
                                        </p:tgtEl>
                                        <p:attrNameLst>
                                          <p:attrName>style.visibility</p:attrName>
                                        </p:attrNameLst>
                                      </p:cBhvr>
                                      <p:to>
                                        <p:strVal val="visible"/>
                                      </p:to>
                                    </p:set>
                                    <p:anim calcmode="lin" valueType="num">
                                      <p:cBhvr additive="repl">
                                        <p:cTn id="77" dur="500" fill="hold"/>
                                        <p:tgtEl>
                                          <p:spTgt spid="186"/>
                                        </p:tgtEl>
                                        <p:attrNameLst>
                                          <p:attrName>ppt_x</p:attrName>
                                        </p:attrNameLst>
                                      </p:cBhvr>
                                      <p:tavLst>
                                        <p:tav tm="0">
                                          <p:val>
                                            <p:strVal val="#ppt_x"/>
                                          </p:val>
                                        </p:tav>
                                        <p:tav tm="100000">
                                          <p:val>
                                            <p:strVal val="#ppt_x"/>
                                          </p:val>
                                        </p:tav>
                                      </p:tavLst>
                                    </p:anim>
                                    <p:anim calcmode="lin" valueType="num">
                                      <p:cBhvr additive="repl">
                                        <p:cTn id="78" dur="500" fill="hold"/>
                                        <p:tgtEl>
                                          <p:spTgt spid="186"/>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nodeType="clickEffect" fill="hold" presetClass="entr" presetID="2" presetSubtype="4">
                                  <p:stCondLst>
                                    <p:cond delay="0"/>
                                  </p:stCondLst>
                                  <p:childTnLst>
                                    <p:set>
                                      <p:cBhvr>
                                        <p:cTn id="82" dur="1" fill="hold">
                                          <p:stCondLst>
                                            <p:cond delay="0"/>
                                          </p:stCondLst>
                                        </p:cTn>
                                        <p:tgtEl>
                                          <p:spTgt spid="185"/>
                                        </p:tgtEl>
                                        <p:attrNameLst>
                                          <p:attrName>style.visibility</p:attrName>
                                        </p:attrNameLst>
                                      </p:cBhvr>
                                      <p:to>
                                        <p:strVal val="visible"/>
                                      </p:to>
                                    </p:set>
                                    <p:anim calcmode="lin" valueType="num">
                                      <p:cBhvr additive="repl">
                                        <p:cTn id="83" dur="500" fill="hold"/>
                                        <p:tgtEl>
                                          <p:spTgt spid="185"/>
                                        </p:tgtEl>
                                        <p:attrNameLst>
                                          <p:attrName>ppt_x</p:attrName>
                                        </p:attrNameLst>
                                      </p:cBhvr>
                                      <p:tavLst>
                                        <p:tav tm="0">
                                          <p:val>
                                            <p:strVal val="#ppt_x"/>
                                          </p:val>
                                        </p:tav>
                                        <p:tav tm="100000">
                                          <p:val>
                                            <p:strVal val="#ppt_x"/>
                                          </p:val>
                                        </p:tav>
                                      </p:tavLst>
                                    </p:anim>
                                    <p:anim calcmode="lin" valueType="num">
                                      <p:cBhvr additive="repl">
                                        <p:cTn id="84" dur="500" fill="hold"/>
                                        <p:tgtEl>
                                          <p:spTgt spid="1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Gallery</Template>
  <TotalTime>1402</TotalTime>
  <Application>LibreOffice/7.3.7.2$Linux_X86_64 LibreOffice_project/30$Build-2</Application>
  <AppVersion>15.0000</AppVersion>
  <Words>2118</Words>
  <Paragraphs>259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2022-08-20T15:45:50Z</dcterms:created>
  <dc:creator>mahmoud.zaky189</dc:creator>
  <dc:description/>
  <dc:language>en-US</dc:language>
  <cp:lastModifiedBy/>
  <dcterms:modified xsi:type="dcterms:W3CDTF">2023-11-16T20:54:01Z</dcterms:modified>
  <cp:revision>1492</cp:revision>
  <dc:subject/>
  <dc:title>Multiscale Guided CNN Architecture for COVID-19 Classification from Chest X-Ray Images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2</vt:i4>
  </property>
  <property fmtid="{D5CDD505-2E9C-101B-9397-08002B2CF9AE}" pid="3" name="Notes">
    <vt:i4>17</vt:i4>
  </property>
  <property fmtid="{D5CDD505-2E9C-101B-9397-08002B2CF9AE}" pid="4" name="PresentationFormat">
    <vt:lpwstr>Widescreen</vt:lpwstr>
  </property>
  <property fmtid="{D5CDD505-2E9C-101B-9397-08002B2CF9AE}" pid="5" name="Slides">
    <vt:i4>68</vt:i4>
  </property>
</Properties>
</file>